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handoutMasterIdLst>
    <p:handoutMasterId r:id="rId16"/>
  </p:handoutMasterIdLst>
  <p:sldIdLst>
    <p:sldId id="258" r:id="rId2"/>
    <p:sldId id="259" r:id="rId3"/>
    <p:sldId id="299" r:id="rId4"/>
    <p:sldId id="260" r:id="rId5"/>
    <p:sldId id="295" r:id="rId6"/>
    <p:sldId id="304" r:id="rId7"/>
    <p:sldId id="305" r:id="rId8"/>
    <p:sldId id="303" r:id="rId9"/>
    <p:sldId id="301" r:id="rId10"/>
    <p:sldId id="306" r:id="rId11"/>
    <p:sldId id="277" r:id="rId12"/>
    <p:sldId id="267" r:id="rId13"/>
    <p:sldId id="274" r:id="rId14"/>
  </p:sldIdLst>
  <p:sldSz cx="13716000" cy="10287000"/>
  <p:notesSz cx="6858000" cy="9144000"/>
  <p:defaultText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p:restoredTop sz="94830"/>
  </p:normalViewPr>
  <p:slideViewPr>
    <p:cSldViewPr snapToGrid="0" snapToObjects="1">
      <p:cViewPr varScale="1">
        <p:scale>
          <a:sx n="49" d="100"/>
          <a:sy n="49" d="100"/>
        </p:scale>
        <p:origin x="1638" y="36"/>
      </p:cViewPr>
      <p:guideLst/>
    </p:cSldViewPr>
  </p:slideViewPr>
  <p:notesTextViewPr>
    <p:cViewPr>
      <p:scale>
        <a:sx n="1" d="1"/>
        <a:sy n="1" d="1"/>
      </p:scale>
      <p:origin x="0" y="0"/>
    </p:cViewPr>
  </p:notesTextViewPr>
  <p:notesViewPr>
    <p:cSldViewPr snapToGrid="0" snapToObjects="1">
      <p:cViewPr varScale="1">
        <p:scale>
          <a:sx n="93" d="100"/>
          <a:sy n="93" d="100"/>
        </p:scale>
        <p:origin x="378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4C9460-48BA-6E46-85FE-084413AC18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8A929C-3FCA-3E48-9605-DE7E2FCDDC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5A592C-7083-9042-BFDC-B32C175D7528}" type="datetimeFigureOut">
              <a:rPr lang="en-US" smtClean="0"/>
              <a:t>8/3/2023</a:t>
            </a:fld>
            <a:endParaRPr lang="en-US"/>
          </a:p>
        </p:txBody>
      </p:sp>
      <p:sp>
        <p:nvSpPr>
          <p:cNvPr id="4" name="Footer Placeholder 3">
            <a:extLst>
              <a:ext uri="{FF2B5EF4-FFF2-40B4-BE49-F238E27FC236}">
                <a16:creationId xmlns:a16="http://schemas.microsoft.com/office/drawing/2014/main" id="{A2377500-25D0-734B-B2DE-AD4464FFF0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6FAC86-184C-7D45-B589-9754905B3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DC8632-F1B5-AB4E-81E7-0DC08C778BB1}" type="slidenum">
              <a:rPr lang="en-US" smtClean="0"/>
              <a:t>‹#›</a:t>
            </a:fld>
            <a:endParaRPr lang="en-US"/>
          </a:p>
        </p:txBody>
      </p:sp>
    </p:spTree>
    <p:extLst>
      <p:ext uri="{BB962C8B-B14F-4D97-AF65-F5344CB8AC3E}">
        <p14:creationId xmlns:p14="http://schemas.microsoft.com/office/powerpoint/2010/main" val="119724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A1C9-036A-CF44-B360-699BF644EE98}" type="datetimeFigureOut">
              <a:t>8/3/2023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2E8BE-4BBE-8A43-8656-E20BBFF5E8C9}" type="slidenum">
              <a:t>‹#›</a:t>
            </a:fld>
            <a:endParaRPr lang="en-US"/>
          </a:p>
        </p:txBody>
      </p:sp>
    </p:spTree>
    <p:extLst>
      <p:ext uri="{BB962C8B-B14F-4D97-AF65-F5344CB8AC3E}">
        <p14:creationId xmlns:p14="http://schemas.microsoft.com/office/powerpoint/2010/main" val="1666861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2E8BE-4BBE-8A43-8656-E20BBFF5E8C9}" type="slidenum">
              <a:rPr lang="en-US" smtClean="0"/>
              <a:t>6</a:t>
            </a:fld>
            <a:endParaRPr lang="en-US"/>
          </a:p>
        </p:txBody>
      </p:sp>
    </p:spTree>
    <p:extLst>
      <p:ext uri="{BB962C8B-B14F-4D97-AF65-F5344CB8AC3E}">
        <p14:creationId xmlns:p14="http://schemas.microsoft.com/office/powerpoint/2010/main" val="305202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that burden of decision making off of your family is a gift in itself. </a:t>
            </a:r>
          </a:p>
        </p:txBody>
      </p:sp>
      <p:sp>
        <p:nvSpPr>
          <p:cNvPr id="4" name="Slide Number Placeholder 3"/>
          <p:cNvSpPr>
            <a:spLocks noGrp="1"/>
          </p:cNvSpPr>
          <p:nvPr>
            <p:ph type="sldNum" sz="quarter" idx="5"/>
          </p:nvPr>
        </p:nvSpPr>
        <p:spPr/>
        <p:txBody>
          <a:bodyPr/>
          <a:lstStyle/>
          <a:p>
            <a:fld id="{9B12E8BE-4BBE-8A43-8656-E20BBFF5E8C9}" type="slidenum">
              <a:rPr lang="en-US" smtClean="0"/>
              <a:t>10</a:t>
            </a:fld>
            <a:endParaRPr lang="en-US"/>
          </a:p>
        </p:txBody>
      </p:sp>
    </p:spTree>
    <p:extLst>
      <p:ext uri="{BB962C8B-B14F-4D97-AF65-F5344CB8AC3E}">
        <p14:creationId xmlns:p14="http://schemas.microsoft.com/office/powerpoint/2010/main" val="1375218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5FA7B-6D69-3E4E-B4E2-160BB7A802B7}"/>
              </a:ext>
            </a:extLst>
          </p:cNvPr>
          <p:cNvPicPr>
            <a:picLocks noChangeAspect="1"/>
          </p:cNvPicPr>
          <p:nvPr userDrawn="1"/>
        </p:nvPicPr>
        <p:blipFill>
          <a:blip r:embed="rId2"/>
          <a:srcRect/>
          <a:stretch/>
        </p:blipFill>
        <p:spPr>
          <a:xfrm>
            <a:off x="0" y="0"/>
            <a:ext cx="13716000" cy="10287000"/>
          </a:xfrm>
          <a:prstGeom prst="rect">
            <a:avLst/>
          </a:prstGeom>
        </p:spPr>
      </p:pic>
      <p:sp>
        <p:nvSpPr>
          <p:cNvPr id="12" name="Text Placeholder 4"/>
          <p:cNvSpPr>
            <a:spLocks noGrp="1"/>
          </p:cNvSpPr>
          <p:nvPr>
            <p:ph type="body" sz="quarter" idx="10" hasCustomPrompt="1"/>
          </p:nvPr>
        </p:nvSpPr>
        <p:spPr>
          <a:xfrm>
            <a:off x="824893" y="798427"/>
            <a:ext cx="11548200" cy="3517042"/>
          </a:xfrm>
          <a:prstGeom prst="rect">
            <a:avLst/>
          </a:prstGeom>
        </p:spPr>
        <p:txBody>
          <a:bodyPr lIns="0" rIns="91440" anchor="b">
            <a:normAutofit/>
          </a:bodyPr>
          <a:lstStyle>
            <a:lvl1pPr marL="0" indent="0">
              <a:defRPr sz="5100" b="0" spc="0" baseline="0">
                <a:solidFill>
                  <a:schemeClr val="bg1"/>
                </a:solidFill>
                <a:latin typeface="+mn-lt"/>
              </a:defRPr>
            </a:lvl1pPr>
          </a:lstStyle>
          <a:p>
            <a:pPr lvl="0"/>
            <a:r>
              <a:rPr lang="en-US" dirty="0"/>
              <a:t>Title of Presentation in Title Case</a:t>
            </a:r>
          </a:p>
        </p:txBody>
      </p:sp>
      <p:sp>
        <p:nvSpPr>
          <p:cNvPr id="13" name="Text Placeholder 6"/>
          <p:cNvSpPr>
            <a:spLocks noGrp="1"/>
          </p:cNvSpPr>
          <p:nvPr>
            <p:ph type="body" sz="quarter" idx="11" hasCustomPrompt="1"/>
          </p:nvPr>
        </p:nvSpPr>
        <p:spPr>
          <a:xfrm>
            <a:off x="875075" y="4778926"/>
            <a:ext cx="11498021" cy="824686"/>
          </a:xfrm>
          <a:prstGeom prst="rect">
            <a:avLst/>
          </a:prstGeom>
        </p:spPr>
        <p:txBody>
          <a:bodyPr lIns="0" anchor="t">
            <a:normAutofit/>
          </a:bodyPr>
          <a:lstStyle>
            <a:lvl1pPr>
              <a:defRPr sz="3375" b="0" spc="0" baseline="0">
                <a:solidFill>
                  <a:schemeClr val="bg1"/>
                </a:solidFill>
                <a:latin typeface="+mj-lt"/>
              </a:defRPr>
            </a:lvl1pPr>
          </a:lstStyle>
          <a:p>
            <a:pPr lvl="0"/>
            <a:r>
              <a:rPr lang="en-US" dirty="0"/>
              <a:t>Subtitle Goes Here in Title Case if Applicable</a:t>
            </a:r>
          </a:p>
        </p:txBody>
      </p:sp>
      <p:sp>
        <p:nvSpPr>
          <p:cNvPr id="14" name="Text Placeholder 16"/>
          <p:cNvSpPr>
            <a:spLocks noGrp="1"/>
          </p:cNvSpPr>
          <p:nvPr>
            <p:ph type="body" sz="quarter" idx="12" hasCustomPrompt="1"/>
          </p:nvPr>
        </p:nvSpPr>
        <p:spPr>
          <a:xfrm>
            <a:off x="876026" y="6109276"/>
            <a:ext cx="5525589" cy="505824"/>
          </a:xfrm>
          <a:prstGeom prst="rect">
            <a:avLst/>
          </a:prstGeom>
        </p:spPr>
        <p:txBody>
          <a:bodyPr lIns="0" tIns="45720" rIns="91440" anchor="ctr">
            <a:noAutofit/>
          </a:bodyPr>
          <a:lstStyle>
            <a:lvl1pPr>
              <a:defRPr sz="2700" b="1" i="0" spc="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Name</a:t>
            </a:r>
          </a:p>
        </p:txBody>
      </p:sp>
      <p:sp>
        <p:nvSpPr>
          <p:cNvPr id="15" name="Text Placeholder 18"/>
          <p:cNvSpPr>
            <a:spLocks noGrp="1"/>
          </p:cNvSpPr>
          <p:nvPr>
            <p:ph type="body" sz="quarter" idx="13" hasCustomPrompt="1"/>
          </p:nvPr>
        </p:nvSpPr>
        <p:spPr>
          <a:xfrm>
            <a:off x="876028" y="6629048"/>
            <a:ext cx="5525588" cy="519612"/>
          </a:xfrm>
          <a:prstGeom prst="rect">
            <a:avLst/>
          </a:prstGeom>
        </p:spPr>
        <p:txBody>
          <a:bodyPr lIns="0" tIns="45720" anchor="ctr">
            <a:noAutofit/>
          </a:bodyPr>
          <a:lstStyle>
            <a:lvl1pPr>
              <a:defRPr sz="24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Title</a:t>
            </a:r>
          </a:p>
        </p:txBody>
      </p:sp>
      <p:sp>
        <p:nvSpPr>
          <p:cNvPr id="16" name="Text Placeholder 20"/>
          <p:cNvSpPr>
            <a:spLocks noGrp="1"/>
          </p:cNvSpPr>
          <p:nvPr>
            <p:ph type="body" sz="quarter" idx="14" hasCustomPrompt="1"/>
          </p:nvPr>
        </p:nvSpPr>
        <p:spPr>
          <a:xfrm>
            <a:off x="875072" y="7162608"/>
            <a:ext cx="5526882" cy="512064"/>
          </a:xfrm>
          <a:prstGeom prst="rect">
            <a:avLst/>
          </a:prstGeom>
        </p:spPr>
        <p:txBody>
          <a:bodyPr lIns="0" anchor="ctr">
            <a:noAutofit/>
          </a:bodyPr>
          <a:lstStyle>
            <a:lvl1pPr>
              <a:defRPr sz="24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Additional info if needed</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824896" y="4510809"/>
            <a:ext cx="121216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F8AB66-8193-4FA4-A95A-58BC7C1B6151}"/>
              </a:ext>
            </a:extLst>
          </p:cNvPr>
          <p:cNvPicPr>
            <a:picLocks noChangeAspect="1"/>
          </p:cNvPicPr>
          <p:nvPr userDrawn="1"/>
        </p:nvPicPr>
        <p:blipFill>
          <a:blip r:embed="rId3"/>
          <a:stretch>
            <a:fillRect/>
          </a:stretch>
        </p:blipFill>
        <p:spPr>
          <a:xfrm>
            <a:off x="6624085" y="9424550"/>
            <a:ext cx="6762134" cy="640080"/>
          </a:xfrm>
          <a:prstGeom prst="rect">
            <a:avLst/>
          </a:prstGeom>
        </p:spPr>
      </p:pic>
    </p:spTree>
    <p:extLst>
      <p:ext uri="{BB962C8B-B14F-4D97-AF65-F5344CB8AC3E}">
        <p14:creationId xmlns:p14="http://schemas.microsoft.com/office/powerpoint/2010/main" val="104140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ic or Intro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3387" y="462"/>
            <a:ext cx="13709230" cy="10286076"/>
          </a:xfrm>
          <a:prstGeom prst="rect">
            <a:avLst/>
          </a:prstGeom>
        </p:spPr>
      </p:pic>
      <p:sp>
        <p:nvSpPr>
          <p:cNvPr id="6" name="Text Placeholder 5"/>
          <p:cNvSpPr>
            <a:spLocks noGrp="1"/>
          </p:cNvSpPr>
          <p:nvPr>
            <p:ph type="body" sz="quarter" idx="11" hasCustomPrompt="1"/>
          </p:nvPr>
        </p:nvSpPr>
        <p:spPr>
          <a:xfrm>
            <a:off x="1247509" y="5791020"/>
            <a:ext cx="11220995" cy="1114424"/>
          </a:xfrm>
          <a:prstGeom prst="rect">
            <a:avLst/>
          </a:prstGeom>
        </p:spPr>
        <p:txBody>
          <a:bodyPr anchor="ctr">
            <a:normAutofit/>
          </a:bodyPr>
          <a:lstStyle>
            <a:lvl1pPr algn="ctr">
              <a:defRPr sz="4500" b="0" i="0">
                <a:solidFill>
                  <a:schemeClr val="bg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2475413" y="7043875"/>
            <a:ext cx="8765183" cy="1949450"/>
          </a:xfrm>
          <a:prstGeom prst="rect">
            <a:avLst/>
          </a:prstGeom>
        </p:spPr>
        <p:txBody>
          <a:bodyPr anchor="t">
            <a:normAutofit/>
          </a:bodyPr>
          <a:lstStyle>
            <a:lvl1pPr algn="ctr">
              <a:lnSpc>
                <a:spcPts val="3180"/>
              </a:lnSpc>
              <a:defRPr sz="24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9" name="Picture 8">
            <a:extLst>
              <a:ext uri="{FF2B5EF4-FFF2-40B4-BE49-F238E27FC236}">
                <a16:creationId xmlns:a16="http://schemas.microsoft.com/office/drawing/2014/main" id="{9FDC39C1-A085-4CDA-AE3E-EEC75C9DFD0A}"/>
              </a:ext>
            </a:extLst>
          </p:cNvPr>
          <p:cNvPicPr>
            <a:picLocks noChangeAspect="1"/>
          </p:cNvPicPr>
          <p:nvPr userDrawn="1"/>
        </p:nvPicPr>
        <p:blipFill>
          <a:blip r:embed="rId3"/>
          <a:stretch>
            <a:fillRect/>
          </a:stretch>
        </p:blipFill>
        <p:spPr>
          <a:xfrm>
            <a:off x="10962764" y="9422063"/>
            <a:ext cx="2342419" cy="503853"/>
          </a:xfrm>
          <a:prstGeom prst="rect">
            <a:avLst/>
          </a:prstGeom>
        </p:spPr>
      </p:pic>
    </p:spTree>
    <p:extLst>
      <p:ext uri="{BB962C8B-B14F-4D97-AF65-F5344CB8AC3E}">
        <p14:creationId xmlns:p14="http://schemas.microsoft.com/office/powerpoint/2010/main" val="138926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ic or Intro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3387" y="462"/>
            <a:ext cx="13709230" cy="10286076"/>
          </a:xfrm>
          <a:prstGeom prst="rect">
            <a:avLst/>
          </a:prstGeom>
        </p:spPr>
      </p:pic>
      <p:sp>
        <p:nvSpPr>
          <p:cNvPr id="6" name="Text Placeholder 5"/>
          <p:cNvSpPr>
            <a:spLocks noGrp="1"/>
          </p:cNvSpPr>
          <p:nvPr>
            <p:ph type="body" sz="quarter" idx="11" hasCustomPrompt="1"/>
          </p:nvPr>
        </p:nvSpPr>
        <p:spPr>
          <a:xfrm>
            <a:off x="1247509" y="5991332"/>
            <a:ext cx="11220995" cy="1114424"/>
          </a:xfrm>
          <a:prstGeom prst="rect">
            <a:avLst/>
          </a:prstGeom>
        </p:spPr>
        <p:txBody>
          <a:bodyPr anchor="ctr">
            <a:normAutofit/>
          </a:bodyPr>
          <a:lstStyle>
            <a:lvl1pPr algn="ctr">
              <a:defRPr sz="4500" b="0" i="0">
                <a:solidFill>
                  <a:schemeClr val="tx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2475413" y="7244187"/>
            <a:ext cx="8765183" cy="1949450"/>
          </a:xfrm>
          <a:prstGeom prst="rect">
            <a:avLst/>
          </a:prstGeom>
        </p:spPr>
        <p:txBody>
          <a:bodyPr anchor="t">
            <a:normAutofit/>
          </a:bodyPr>
          <a:lstStyle>
            <a:lvl1pPr algn="ctr">
              <a:lnSpc>
                <a:spcPts val="3180"/>
              </a:lnSpc>
              <a:defRPr sz="2400" b="0" i="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7" name="Picture 6">
            <a:extLst>
              <a:ext uri="{FF2B5EF4-FFF2-40B4-BE49-F238E27FC236}">
                <a16:creationId xmlns:a16="http://schemas.microsoft.com/office/drawing/2014/main" id="{7C6D329D-C2FF-42AD-889D-AFDE532791A3}"/>
              </a:ext>
            </a:extLst>
          </p:cNvPr>
          <p:cNvPicPr>
            <a:picLocks noChangeAspect="1"/>
          </p:cNvPicPr>
          <p:nvPr userDrawn="1"/>
        </p:nvPicPr>
        <p:blipFill>
          <a:blip r:embed="rId3"/>
          <a:stretch>
            <a:fillRect/>
          </a:stretch>
        </p:blipFill>
        <p:spPr>
          <a:xfrm>
            <a:off x="10959674" y="9430702"/>
            <a:ext cx="2345509" cy="513080"/>
          </a:xfrm>
          <a:prstGeom prst="rect">
            <a:avLst/>
          </a:prstGeom>
        </p:spPr>
      </p:pic>
    </p:spTree>
    <p:extLst>
      <p:ext uri="{BB962C8B-B14F-4D97-AF65-F5344CB8AC3E}">
        <p14:creationId xmlns:p14="http://schemas.microsoft.com/office/powerpoint/2010/main" val="139872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Blurbs with n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No Images</a:t>
            </a:r>
          </a:p>
        </p:txBody>
      </p:sp>
      <p:sp>
        <p:nvSpPr>
          <p:cNvPr id="4" name="Text Placeholder 3"/>
          <p:cNvSpPr>
            <a:spLocks noGrp="1"/>
          </p:cNvSpPr>
          <p:nvPr>
            <p:ph type="body" sz="quarter" idx="14" hasCustomPrompt="1"/>
          </p:nvPr>
        </p:nvSpPr>
        <p:spPr>
          <a:xfrm>
            <a:off x="942979" y="3868427"/>
            <a:ext cx="5666829" cy="4157979"/>
          </a:xfrm>
          <a:prstGeom prst="rect">
            <a:avLst/>
          </a:prstGeom>
        </p:spPr>
        <p:txBody>
          <a:bodyPr lIns="91440" tIns="0" rIns="0" bIns="0">
            <a:normAutofit/>
          </a:bodyPr>
          <a:lstStyle>
            <a:lvl1pPr marL="0" indent="0" algn="l">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9" name="Text Placeholder 3"/>
          <p:cNvSpPr>
            <a:spLocks noGrp="1"/>
          </p:cNvSpPr>
          <p:nvPr>
            <p:ph type="body" sz="quarter" idx="16" hasCustomPrompt="1"/>
          </p:nvPr>
        </p:nvSpPr>
        <p:spPr>
          <a:xfrm>
            <a:off x="7106198" y="3868427"/>
            <a:ext cx="5666829" cy="4157979"/>
          </a:xfrm>
          <a:prstGeom prst="rect">
            <a:avLst/>
          </a:prstGeom>
        </p:spPr>
        <p:txBody>
          <a:bodyPr lIns="91440" tIns="0" rIns="0" bIns="0">
            <a:normAutofit/>
          </a:bodyPr>
          <a:lstStyle>
            <a:lvl1pPr marL="0" indent="0" algn="l">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942973" y="3114312"/>
            <a:ext cx="5666828" cy="510042"/>
          </a:xfrm>
          <a:prstGeom prst="rect">
            <a:avLst/>
          </a:prstGeom>
        </p:spPr>
        <p:txBody>
          <a:bodyPr lIns="0" rIns="0" anchor="ctr">
            <a:noAutofit/>
          </a:bodyPr>
          <a:lstStyle>
            <a:lvl1pPr algn="l">
              <a:defRPr sz="3075"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 </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7115173" y="3114312"/>
            <a:ext cx="5666828" cy="510042"/>
          </a:xfrm>
          <a:prstGeom prst="rect">
            <a:avLst/>
          </a:prstGeom>
        </p:spPr>
        <p:txBody>
          <a:bodyPr lIns="0" rIns="0" anchor="ctr">
            <a:noAutofit/>
          </a:bodyPr>
          <a:lstStyle>
            <a:lvl1pPr algn="l">
              <a:defRPr sz="3075"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a:t>
            </a:r>
          </a:p>
        </p:txBody>
      </p:sp>
      <p:sp>
        <p:nvSpPr>
          <p:cNvPr id="7" name="TextBox 6">
            <a:extLst>
              <a:ext uri="{FF2B5EF4-FFF2-40B4-BE49-F238E27FC236}">
                <a16:creationId xmlns:a16="http://schemas.microsoft.com/office/drawing/2014/main" id="{F4E10337-396B-694B-9DA3-587D0067B7BF}"/>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11" name="Picture 10">
            <a:extLst>
              <a:ext uri="{FF2B5EF4-FFF2-40B4-BE49-F238E27FC236}">
                <a16:creationId xmlns:a16="http://schemas.microsoft.com/office/drawing/2014/main" id="{D9A8FE26-2D47-E940-A676-C4E196C0334E}"/>
              </a:ext>
            </a:extLst>
          </p:cNvPr>
          <p:cNvPicPr>
            <a:picLocks noChangeAspect="1"/>
          </p:cNvPicPr>
          <p:nvPr userDrawn="1"/>
        </p:nvPicPr>
        <p:blipFill rotWithShape="1">
          <a:blip r:embed="rId2"/>
          <a:srcRect b="80621"/>
          <a:stretch/>
        </p:blipFill>
        <p:spPr>
          <a:xfrm>
            <a:off x="0" y="7"/>
            <a:ext cx="13716000" cy="169817"/>
          </a:xfrm>
          <a:prstGeom prst="rect">
            <a:avLst/>
          </a:prstGeom>
        </p:spPr>
      </p:pic>
    </p:spTree>
    <p:extLst>
      <p:ext uri="{BB962C8B-B14F-4D97-AF65-F5344CB8AC3E}">
        <p14:creationId xmlns:p14="http://schemas.microsoft.com/office/powerpoint/2010/main" val="261506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Images</a:t>
            </a:r>
          </a:p>
        </p:txBody>
      </p:sp>
      <p:sp>
        <p:nvSpPr>
          <p:cNvPr id="4" name="Text Placeholder 3"/>
          <p:cNvSpPr>
            <a:spLocks noGrp="1"/>
          </p:cNvSpPr>
          <p:nvPr>
            <p:ph type="body" sz="quarter" idx="14" hasCustomPrompt="1"/>
          </p:nvPr>
        </p:nvSpPr>
        <p:spPr>
          <a:xfrm>
            <a:off x="942979" y="7246621"/>
            <a:ext cx="5666829" cy="1783080"/>
          </a:xfrm>
          <a:prstGeom prst="rect">
            <a:avLst/>
          </a:prstGeom>
        </p:spPr>
        <p:txBody>
          <a:bodyPr lIns="182880" tIns="0" rIns="182880" bIns="0">
            <a:normAutofit/>
          </a:bodyPr>
          <a:lstStyle>
            <a:lvl1pPr marL="0" indent="0" algn="ctr">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9" name="Text Placeholder 3"/>
          <p:cNvSpPr>
            <a:spLocks noGrp="1"/>
          </p:cNvSpPr>
          <p:nvPr>
            <p:ph type="body" sz="quarter" idx="16" hasCustomPrompt="1"/>
          </p:nvPr>
        </p:nvSpPr>
        <p:spPr>
          <a:xfrm>
            <a:off x="7106198" y="7246621"/>
            <a:ext cx="5666829" cy="1783080"/>
          </a:xfrm>
          <a:prstGeom prst="rect">
            <a:avLst/>
          </a:prstGeom>
        </p:spPr>
        <p:txBody>
          <a:bodyPr lIns="182880" tIns="0" rIns="182880" bIns="0">
            <a:normAutofit/>
          </a:bodyPr>
          <a:lstStyle>
            <a:lvl1pPr marL="0" indent="0" algn="ctr">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942973" y="6619512"/>
            <a:ext cx="5666828" cy="510042"/>
          </a:xfrm>
          <a:prstGeom prst="rect">
            <a:avLst/>
          </a:prstGeom>
        </p:spPr>
        <p:txBody>
          <a:bodyPr lIns="0" anchor="ctr">
            <a:noAutofit/>
          </a:bodyPr>
          <a:lstStyle>
            <a:lvl1pPr algn="ctr">
              <a:defRPr sz="255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7115173" y="6619512"/>
            <a:ext cx="5666828" cy="510042"/>
          </a:xfrm>
          <a:prstGeom prst="rect">
            <a:avLst/>
          </a:prstGeom>
        </p:spPr>
        <p:txBody>
          <a:bodyPr lIns="0" anchor="ctr">
            <a:noAutofit/>
          </a:bodyPr>
          <a:lstStyle>
            <a:lvl1pPr algn="ctr">
              <a:defRPr sz="255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4" name="Content Placeholder 13">
            <a:extLst>
              <a:ext uri="{FF2B5EF4-FFF2-40B4-BE49-F238E27FC236}">
                <a16:creationId xmlns:a16="http://schemas.microsoft.com/office/drawing/2014/main" id="{7B03D83D-6ECF-5E4E-A2FB-F9A5BDA51672}"/>
              </a:ext>
            </a:extLst>
          </p:cNvPr>
          <p:cNvSpPr>
            <a:spLocks noGrp="1"/>
          </p:cNvSpPr>
          <p:nvPr>
            <p:ph sz="quarter" idx="26" hasCustomPrompt="1"/>
          </p:nvPr>
        </p:nvSpPr>
        <p:spPr>
          <a:xfrm>
            <a:off x="942977" y="2270132"/>
            <a:ext cx="5667375" cy="4105275"/>
          </a:xfrm>
          <a:prstGeom prst="rect">
            <a:avLst/>
          </a:prstGeom>
          <a:solidFill>
            <a:schemeClr val="bg1"/>
          </a:solidFill>
        </p:spPr>
        <p:txBody>
          <a:bodyPr anchor="ctr"/>
          <a:lstStyle>
            <a:lvl1pPr algn="ctr">
              <a:defRPr sz="2475" b="0"/>
            </a:lvl1pPr>
          </a:lstStyle>
          <a:p>
            <a:pPr lvl="0"/>
            <a:r>
              <a:rPr lang="en-US" dirty="0"/>
              <a:t>To add image or icon, click the </a:t>
            </a:r>
            <a:br>
              <a:rPr lang="en-US" dirty="0"/>
            </a:br>
            <a:r>
              <a:rPr lang="en-US" dirty="0"/>
              <a:t>image icon or click box then paste</a:t>
            </a:r>
          </a:p>
        </p:txBody>
      </p:sp>
      <p:sp>
        <p:nvSpPr>
          <p:cNvPr id="15" name="Content Placeholder 13">
            <a:extLst>
              <a:ext uri="{FF2B5EF4-FFF2-40B4-BE49-F238E27FC236}">
                <a16:creationId xmlns:a16="http://schemas.microsoft.com/office/drawing/2014/main" id="{FC9D0937-4A17-3A42-966D-E0FE623F33E7}"/>
              </a:ext>
            </a:extLst>
          </p:cNvPr>
          <p:cNvSpPr>
            <a:spLocks noGrp="1"/>
          </p:cNvSpPr>
          <p:nvPr>
            <p:ph sz="quarter" idx="27" hasCustomPrompt="1"/>
          </p:nvPr>
        </p:nvSpPr>
        <p:spPr>
          <a:xfrm>
            <a:off x="7115177" y="2270132"/>
            <a:ext cx="5667375" cy="4105275"/>
          </a:xfrm>
          <a:prstGeom prst="rect">
            <a:avLst/>
          </a:prstGeom>
          <a:solidFill>
            <a:schemeClr val="bg1"/>
          </a:solidFill>
        </p:spPr>
        <p:txBody>
          <a:bodyPr anchor="ctr"/>
          <a:lstStyle>
            <a:lvl1pPr algn="ctr">
              <a:defRPr sz="2475" b="0"/>
            </a:lvl1pPr>
          </a:lstStyle>
          <a:p>
            <a:pPr lvl="0"/>
            <a:r>
              <a:rPr lang="en-US" dirty="0"/>
              <a:t>To add image or icon, click the </a:t>
            </a:r>
            <a:br>
              <a:rPr lang="en-US" dirty="0"/>
            </a:br>
            <a:r>
              <a:rPr lang="en-US" dirty="0"/>
              <a:t>image icon or click box then paste</a:t>
            </a:r>
          </a:p>
        </p:txBody>
      </p:sp>
      <p:pic>
        <p:nvPicPr>
          <p:cNvPr id="11" name="Picture 10">
            <a:extLst>
              <a:ext uri="{FF2B5EF4-FFF2-40B4-BE49-F238E27FC236}">
                <a16:creationId xmlns:a16="http://schemas.microsoft.com/office/drawing/2014/main" id="{D5351A91-8788-6D44-89D5-811597E5ADE3}"/>
              </a:ext>
            </a:extLst>
          </p:cNvPr>
          <p:cNvPicPr>
            <a:picLocks noChangeAspect="1"/>
          </p:cNvPicPr>
          <p:nvPr userDrawn="1"/>
        </p:nvPicPr>
        <p:blipFill rotWithShape="1">
          <a:blip r:embed="rId2"/>
          <a:srcRect b="80621"/>
          <a:stretch/>
        </p:blipFill>
        <p:spPr>
          <a:xfrm>
            <a:off x="0" y="7"/>
            <a:ext cx="13716000" cy="169817"/>
          </a:xfrm>
          <a:prstGeom prst="rect">
            <a:avLst/>
          </a:prstGeom>
        </p:spPr>
      </p:pic>
    </p:spTree>
    <p:extLst>
      <p:ext uri="{BB962C8B-B14F-4D97-AF65-F5344CB8AC3E}">
        <p14:creationId xmlns:p14="http://schemas.microsoft.com/office/powerpoint/2010/main" val="6231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Three Blurbs with Images</a:t>
            </a:r>
          </a:p>
        </p:txBody>
      </p:sp>
      <p:sp>
        <p:nvSpPr>
          <p:cNvPr id="4" name="Text Placeholder 3"/>
          <p:cNvSpPr>
            <a:spLocks noGrp="1"/>
          </p:cNvSpPr>
          <p:nvPr>
            <p:ph type="body" sz="quarter" idx="14" hasCustomPrompt="1"/>
          </p:nvPr>
        </p:nvSpPr>
        <p:spPr>
          <a:xfrm>
            <a:off x="942980" y="6451076"/>
            <a:ext cx="3733529" cy="2482782"/>
          </a:xfrm>
          <a:prstGeom prst="rect">
            <a:avLst/>
          </a:prstGeom>
        </p:spPr>
        <p:txBody>
          <a:bodyPr lIns="182880" tIns="0" rIns="182880" bIns="0">
            <a:normAutofit/>
          </a:bodyPr>
          <a:lstStyle>
            <a:lvl1pPr marL="0" indent="0" algn="ctr">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0" name="Text Placeholder 3"/>
          <p:cNvSpPr>
            <a:spLocks noGrp="1"/>
          </p:cNvSpPr>
          <p:nvPr>
            <p:ph type="body" sz="quarter" idx="16" hasCustomPrompt="1"/>
          </p:nvPr>
        </p:nvSpPr>
        <p:spPr>
          <a:xfrm>
            <a:off x="9039502" y="6451076"/>
            <a:ext cx="3733529" cy="2482782"/>
          </a:xfrm>
          <a:prstGeom prst="rect">
            <a:avLst/>
          </a:prstGeom>
        </p:spPr>
        <p:txBody>
          <a:bodyPr lIns="182880" tIns="0" rIns="182880" bIns="0">
            <a:normAutofit/>
          </a:bodyPr>
          <a:lstStyle>
            <a:lvl1pPr marL="0" indent="0" algn="ctr">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2" name="Text Placeholder 3"/>
          <p:cNvSpPr>
            <a:spLocks noGrp="1"/>
          </p:cNvSpPr>
          <p:nvPr>
            <p:ph type="body" sz="quarter" idx="18" hasCustomPrompt="1"/>
          </p:nvPr>
        </p:nvSpPr>
        <p:spPr>
          <a:xfrm>
            <a:off x="4991240" y="6451076"/>
            <a:ext cx="3733529" cy="2482782"/>
          </a:xfrm>
          <a:prstGeom prst="rect">
            <a:avLst/>
          </a:prstGeom>
        </p:spPr>
        <p:txBody>
          <a:bodyPr lIns="182880" tIns="0" rIns="182880" bIns="0">
            <a:normAutofit/>
          </a:bodyPr>
          <a:lstStyle>
            <a:lvl1pPr marL="0" indent="0" algn="ctr">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3">
            <a:extLst>
              <a:ext uri="{FF2B5EF4-FFF2-40B4-BE49-F238E27FC236}">
                <a16:creationId xmlns:a16="http://schemas.microsoft.com/office/drawing/2014/main" id="{A328F6EA-08EF-164C-BE8C-CF9A99A770B9}"/>
              </a:ext>
            </a:extLst>
          </p:cNvPr>
          <p:cNvSpPr>
            <a:spLocks noGrp="1"/>
          </p:cNvSpPr>
          <p:nvPr>
            <p:ph sz="quarter" idx="26" hasCustomPrompt="1"/>
          </p:nvPr>
        </p:nvSpPr>
        <p:spPr>
          <a:xfrm>
            <a:off x="942975" y="2442759"/>
            <a:ext cx="3733528" cy="3657601"/>
          </a:xfrm>
          <a:prstGeom prst="rect">
            <a:avLst/>
          </a:prstGeom>
        </p:spPr>
        <p:txBody>
          <a:bodyPr anchor="ctr"/>
          <a:lstStyle>
            <a:lvl1pPr algn="ctr">
              <a:defRPr sz="2100" b="0"/>
            </a:lvl1pPr>
          </a:lstStyle>
          <a:p>
            <a:pPr lvl="0"/>
            <a:r>
              <a:rPr lang="en-US" dirty="0"/>
              <a:t>To add image or icon, click the image icon or click box then paste</a:t>
            </a:r>
          </a:p>
        </p:txBody>
      </p:sp>
      <p:sp>
        <p:nvSpPr>
          <p:cNvPr id="14" name="Content Placeholder 13">
            <a:extLst>
              <a:ext uri="{FF2B5EF4-FFF2-40B4-BE49-F238E27FC236}">
                <a16:creationId xmlns:a16="http://schemas.microsoft.com/office/drawing/2014/main" id="{C1236646-BEB7-D643-9386-0CE8D6E1F1B9}"/>
              </a:ext>
            </a:extLst>
          </p:cNvPr>
          <p:cNvSpPr>
            <a:spLocks noGrp="1"/>
          </p:cNvSpPr>
          <p:nvPr>
            <p:ph sz="quarter" idx="27" hasCustomPrompt="1"/>
          </p:nvPr>
        </p:nvSpPr>
        <p:spPr>
          <a:xfrm>
            <a:off x="5006975" y="2442759"/>
            <a:ext cx="3733528" cy="3657601"/>
          </a:xfrm>
          <a:prstGeom prst="rect">
            <a:avLst/>
          </a:prstGeom>
        </p:spPr>
        <p:txBody>
          <a:bodyPr anchor="ctr"/>
          <a:lstStyle>
            <a:lvl1pPr algn="ctr">
              <a:defRPr sz="2100" b="0"/>
            </a:lvl1pPr>
          </a:lstStyle>
          <a:p>
            <a:pPr lvl="0"/>
            <a:r>
              <a:rPr lang="en-US" dirty="0"/>
              <a:t>To add image or icon, click the image icon or click box then paste</a:t>
            </a:r>
          </a:p>
        </p:txBody>
      </p:sp>
      <p:sp>
        <p:nvSpPr>
          <p:cNvPr id="15" name="Content Placeholder 13">
            <a:extLst>
              <a:ext uri="{FF2B5EF4-FFF2-40B4-BE49-F238E27FC236}">
                <a16:creationId xmlns:a16="http://schemas.microsoft.com/office/drawing/2014/main" id="{52B83392-A4CA-6C41-A49C-9B399BF34D90}"/>
              </a:ext>
            </a:extLst>
          </p:cNvPr>
          <p:cNvSpPr>
            <a:spLocks noGrp="1"/>
          </p:cNvSpPr>
          <p:nvPr>
            <p:ph sz="quarter" idx="28" hasCustomPrompt="1"/>
          </p:nvPr>
        </p:nvSpPr>
        <p:spPr>
          <a:xfrm>
            <a:off x="9007476" y="2442759"/>
            <a:ext cx="3733528" cy="3657601"/>
          </a:xfrm>
          <a:prstGeom prst="rect">
            <a:avLst/>
          </a:prstGeom>
        </p:spPr>
        <p:txBody>
          <a:bodyPr anchor="ctr"/>
          <a:lstStyle>
            <a:lvl1pPr algn="ctr">
              <a:defRPr sz="2100" b="0"/>
            </a:lvl1pPr>
          </a:lstStyle>
          <a:p>
            <a:pPr lvl="0"/>
            <a:r>
              <a:rPr lang="en-US" dirty="0"/>
              <a:t>To add image or icon, click the image icon or click box then paste</a:t>
            </a:r>
          </a:p>
        </p:txBody>
      </p:sp>
      <p:pic>
        <p:nvPicPr>
          <p:cNvPr id="9" name="Picture 8">
            <a:extLst>
              <a:ext uri="{FF2B5EF4-FFF2-40B4-BE49-F238E27FC236}">
                <a16:creationId xmlns:a16="http://schemas.microsoft.com/office/drawing/2014/main" id="{D80D6E44-C569-0E46-BB3F-D8321E6476BF}"/>
              </a:ext>
            </a:extLst>
          </p:cNvPr>
          <p:cNvPicPr>
            <a:picLocks noChangeAspect="1"/>
          </p:cNvPicPr>
          <p:nvPr userDrawn="1"/>
        </p:nvPicPr>
        <p:blipFill rotWithShape="1">
          <a:blip r:embed="rId2"/>
          <a:srcRect b="80621"/>
          <a:stretch/>
        </p:blipFill>
        <p:spPr>
          <a:xfrm>
            <a:off x="0" y="7"/>
            <a:ext cx="13716000" cy="169817"/>
          </a:xfrm>
          <a:prstGeom prst="rect">
            <a:avLst/>
          </a:prstGeom>
        </p:spPr>
      </p:pic>
    </p:spTree>
    <p:extLst>
      <p:ext uri="{BB962C8B-B14F-4D97-AF65-F5344CB8AC3E}">
        <p14:creationId xmlns:p14="http://schemas.microsoft.com/office/powerpoint/2010/main" val="2000586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hort Description and Three Blurb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Description and Three Blurbs</a:t>
            </a:r>
          </a:p>
        </p:txBody>
      </p:sp>
      <p:sp>
        <p:nvSpPr>
          <p:cNvPr id="12" name="Text Placeholder 3"/>
          <p:cNvSpPr>
            <a:spLocks noGrp="1"/>
          </p:cNvSpPr>
          <p:nvPr>
            <p:ph type="body" sz="quarter" idx="24" hasCustomPrompt="1"/>
          </p:nvPr>
        </p:nvSpPr>
        <p:spPr>
          <a:xfrm>
            <a:off x="942975" y="7056312"/>
            <a:ext cx="3589836" cy="510042"/>
          </a:xfrm>
          <a:prstGeom prst="rect">
            <a:avLst/>
          </a:prstGeom>
        </p:spPr>
        <p:txBody>
          <a:bodyPr lIns="0" anchor="ctr">
            <a:noAutofit/>
          </a:bodyPr>
          <a:lstStyle>
            <a:lvl1pPr algn="ctr">
              <a:defRPr sz="255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3" name="Content Placeholder 16"/>
          <p:cNvSpPr>
            <a:spLocks noGrp="1"/>
          </p:cNvSpPr>
          <p:nvPr>
            <p:ph sz="quarter" idx="25" hasCustomPrompt="1"/>
          </p:nvPr>
        </p:nvSpPr>
        <p:spPr>
          <a:xfrm>
            <a:off x="942975" y="3820892"/>
            <a:ext cx="3589836" cy="3054627"/>
          </a:xfrm>
          <a:prstGeom prst="rect">
            <a:avLst/>
          </a:prstGeom>
        </p:spPr>
        <p:txBody>
          <a:bodyPr anchor="ctr">
            <a:normAutofit/>
          </a:bodyPr>
          <a:lstStyle>
            <a:lvl1pPr algn="ctr">
              <a:defRPr sz="2250">
                <a:latin typeface="+mj-lt"/>
              </a:defRPr>
            </a:lvl1pPr>
          </a:lstStyle>
          <a:p>
            <a:pPr lvl="0"/>
            <a:r>
              <a:rPr lang="en-US"/>
              <a:t>Click image icon</a:t>
            </a:r>
          </a:p>
        </p:txBody>
      </p:sp>
      <p:sp>
        <p:nvSpPr>
          <p:cNvPr id="14" name="Text Placeholder 3"/>
          <p:cNvSpPr>
            <a:spLocks noGrp="1"/>
          </p:cNvSpPr>
          <p:nvPr>
            <p:ph type="body" sz="quarter" idx="26" hasCustomPrompt="1"/>
          </p:nvPr>
        </p:nvSpPr>
        <p:spPr>
          <a:xfrm>
            <a:off x="942975" y="7747153"/>
            <a:ext cx="3589836" cy="1169804"/>
          </a:xfrm>
          <a:prstGeom prst="rect">
            <a:avLst/>
          </a:prstGeom>
        </p:spPr>
        <p:txBody>
          <a:bodyPr lIns="0" anchor="t">
            <a:normAutofit/>
          </a:bodyPr>
          <a:lstStyle>
            <a:lvl1pPr algn="ctr">
              <a:defRPr sz="225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a:t>
            </a:r>
          </a:p>
        </p:txBody>
      </p:sp>
      <p:sp>
        <p:nvSpPr>
          <p:cNvPr id="18" name="Text Placeholder 3"/>
          <p:cNvSpPr>
            <a:spLocks noGrp="1"/>
          </p:cNvSpPr>
          <p:nvPr>
            <p:ph type="body" sz="quarter" idx="27" hasCustomPrompt="1"/>
          </p:nvPr>
        </p:nvSpPr>
        <p:spPr>
          <a:xfrm>
            <a:off x="9183191" y="7056312"/>
            <a:ext cx="3589836" cy="510042"/>
          </a:xfrm>
          <a:prstGeom prst="rect">
            <a:avLst/>
          </a:prstGeom>
        </p:spPr>
        <p:txBody>
          <a:bodyPr lIns="0" anchor="ctr">
            <a:noAutofit/>
          </a:bodyPr>
          <a:lstStyle>
            <a:lvl1pPr algn="ctr">
              <a:defRPr sz="255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9" name="Content Placeholder 16"/>
          <p:cNvSpPr>
            <a:spLocks noGrp="1"/>
          </p:cNvSpPr>
          <p:nvPr>
            <p:ph sz="quarter" idx="28" hasCustomPrompt="1"/>
          </p:nvPr>
        </p:nvSpPr>
        <p:spPr>
          <a:xfrm>
            <a:off x="9183193" y="3820892"/>
            <a:ext cx="3589835" cy="3054627"/>
          </a:xfrm>
          <a:prstGeom prst="rect">
            <a:avLst/>
          </a:prstGeom>
        </p:spPr>
        <p:txBody>
          <a:bodyPr anchor="ctr">
            <a:normAutofit/>
          </a:bodyPr>
          <a:lstStyle>
            <a:lvl1pPr algn="ctr">
              <a:defRPr sz="2250">
                <a:latin typeface="+mj-lt"/>
              </a:defRPr>
            </a:lvl1pPr>
          </a:lstStyle>
          <a:p>
            <a:pPr lvl="0"/>
            <a:r>
              <a:rPr lang="en-US"/>
              <a:t>Click image icon</a:t>
            </a:r>
          </a:p>
        </p:txBody>
      </p:sp>
      <p:sp>
        <p:nvSpPr>
          <p:cNvPr id="20" name="Text Placeholder 3"/>
          <p:cNvSpPr>
            <a:spLocks noGrp="1"/>
          </p:cNvSpPr>
          <p:nvPr>
            <p:ph type="body" sz="quarter" idx="29" hasCustomPrompt="1"/>
          </p:nvPr>
        </p:nvSpPr>
        <p:spPr>
          <a:xfrm>
            <a:off x="9183191" y="7747153"/>
            <a:ext cx="3589836" cy="1169804"/>
          </a:xfrm>
          <a:prstGeom prst="rect">
            <a:avLst/>
          </a:prstGeom>
        </p:spPr>
        <p:txBody>
          <a:bodyPr lIns="0" anchor="t">
            <a:normAutofit/>
          </a:bodyPr>
          <a:lstStyle>
            <a:lvl1pPr algn="ctr">
              <a:defRPr sz="225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1" name="Text Placeholder 3"/>
          <p:cNvSpPr>
            <a:spLocks noGrp="1"/>
          </p:cNvSpPr>
          <p:nvPr>
            <p:ph type="body" sz="quarter" idx="30" hasCustomPrompt="1"/>
          </p:nvPr>
        </p:nvSpPr>
        <p:spPr>
          <a:xfrm>
            <a:off x="5063084" y="7056312"/>
            <a:ext cx="3589836" cy="510042"/>
          </a:xfrm>
          <a:prstGeom prst="rect">
            <a:avLst/>
          </a:prstGeom>
        </p:spPr>
        <p:txBody>
          <a:bodyPr lIns="0" anchor="ctr">
            <a:noAutofit/>
          </a:bodyPr>
          <a:lstStyle>
            <a:lvl1pPr algn="ctr">
              <a:defRPr sz="255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22" name="Content Placeholder 16"/>
          <p:cNvSpPr>
            <a:spLocks noGrp="1"/>
          </p:cNvSpPr>
          <p:nvPr>
            <p:ph sz="quarter" idx="31" hasCustomPrompt="1"/>
          </p:nvPr>
        </p:nvSpPr>
        <p:spPr>
          <a:xfrm>
            <a:off x="5063084" y="3820892"/>
            <a:ext cx="3589836" cy="3054627"/>
          </a:xfrm>
          <a:prstGeom prst="rect">
            <a:avLst/>
          </a:prstGeom>
        </p:spPr>
        <p:txBody>
          <a:bodyPr anchor="ctr">
            <a:normAutofit/>
          </a:bodyPr>
          <a:lstStyle>
            <a:lvl1pPr algn="ctr">
              <a:defRPr sz="2250">
                <a:latin typeface="+mj-lt"/>
              </a:defRPr>
            </a:lvl1pPr>
          </a:lstStyle>
          <a:p>
            <a:pPr lvl="0"/>
            <a:r>
              <a:rPr lang="en-US"/>
              <a:t>Click image icon</a:t>
            </a:r>
          </a:p>
        </p:txBody>
      </p:sp>
      <p:sp>
        <p:nvSpPr>
          <p:cNvPr id="23" name="Text Placeholder 3"/>
          <p:cNvSpPr>
            <a:spLocks noGrp="1"/>
          </p:cNvSpPr>
          <p:nvPr>
            <p:ph type="body" sz="quarter" idx="32" hasCustomPrompt="1"/>
          </p:nvPr>
        </p:nvSpPr>
        <p:spPr>
          <a:xfrm>
            <a:off x="5063084" y="7747153"/>
            <a:ext cx="3589836" cy="1169804"/>
          </a:xfrm>
          <a:prstGeom prst="rect">
            <a:avLst/>
          </a:prstGeom>
        </p:spPr>
        <p:txBody>
          <a:bodyPr lIns="0" anchor="t">
            <a:normAutofit/>
          </a:bodyPr>
          <a:lstStyle>
            <a:lvl1pPr algn="ctr">
              <a:defRPr sz="225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5" name="Text Placeholder 24"/>
          <p:cNvSpPr>
            <a:spLocks noGrp="1"/>
          </p:cNvSpPr>
          <p:nvPr>
            <p:ph type="body" sz="quarter" idx="33" hasCustomPrompt="1"/>
          </p:nvPr>
        </p:nvSpPr>
        <p:spPr>
          <a:xfrm>
            <a:off x="942975" y="2071960"/>
            <a:ext cx="11830050" cy="1471340"/>
          </a:xfrm>
          <a:prstGeom prst="rect">
            <a:avLst/>
          </a:prstGeom>
        </p:spPr>
        <p:txBody>
          <a:bodyPr anchor="t">
            <a:normAutofit/>
          </a:bodyPr>
          <a:lstStyle>
            <a:lvl1pPr marL="0" marR="0" indent="0" algn="ctr" defTabSz="329627" rtl="0" eaLnBrk="1" fontAlgn="auto" latinLnBrk="0" hangingPunct="1">
              <a:lnSpc>
                <a:spcPct val="85000"/>
              </a:lnSpc>
              <a:spcBef>
                <a:spcPct val="0"/>
              </a:spcBef>
              <a:spcAft>
                <a:spcPts val="0"/>
              </a:spcAft>
              <a:buClrTx/>
              <a:buSzTx/>
              <a:buFontTx/>
              <a:buNone/>
              <a:tabLst/>
              <a:defRPr sz="2550" b="0" i="0">
                <a:latin typeface="+mn-lt"/>
                <a:ea typeface="Calibri" panose="020F0502020204030204" pitchFamily="34" charset="0"/>
                <a:cs typeface="Calibri" panose="020F0502020204030204" pitchFamily="34"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three line of text at this size. This is placeholder text that you can delete if you don’t have this much text to place here.  </a:t>
            </a:r>
          </a:p>
        </p:txBody>
      </p:sp>
      <p:pic>
        <p:nvPicPr>
          <p:cNvPr id="15" name="Picture 14">
            <a:extLst>
              <a:ext uri="{FF2B5EF4-FFF2-40B4-BE49-F238E27FC236}">
                <a16:creationId xmlns:a16="http://schemas.microsoft.com/office/drawing/2014/main" id="{E7A1892B-BED2-584C-B79E-ABC0327BE862}"/>
              </a:ext>
            </a:extLst>
          </p:cNvPr>
          <p:cNvPicPr>
            <a:picLocks noChangeAspect="1"/>
          </p:cNvPicPr>
          <p:nvPr userDrawn="1"/>
        </p:nvPicPr>
        <p:blipFill rotWithShape="1">
          <a:blip r:embed="rId2"/>
          <a:srcRect b="80621"/>
          <a:stretch/>
        </p:blipFill>
        <p:spPr>
          <a:xfrm>
            <a:off x="0" y="7"/>
            <a:ext cx="13716000" cy="169817"/>
          </a:xfrm>
          <a:prstGeom prst="rect">
            <a:avLst/>
          </a:prstGeom>
        </p:spPr>
      </p:pic>
    </p:spTree>
    <p:extLst>
      <p:ext uri="{BB962C8B-B14F-4D97-AF65-F5344CB8AC3E}">
        <p14:creationId xmlns:p14="http://schemas.microsoft.com/office/powerpoint/2010/main" val="90585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Blurbs with Images Stacked">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661561" y="2346370"/>
            <a:ext cx="3796393" cy="3020749"/>
          </a:xfrm>
          <a:prstGeom prst="rect">
            <a:avLst/>
          </a:prstGeom>
        </p:spPr>
        <p:txBody>
          <a:bodyPr lIns="0" anchor="ctr">
            <a:normAutofit/>
          </a:bodyPr>
          <a:lstStyle>
            <a:lvl1pPr>
              <a:defRPr sz="255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6" name="Text Placeholder 5"/>
          <p:cNvSpPr>
            <a:spLocks noGrp="1"/>
          </p:cNvSpPr>
          <p:nvPr>
            <p:ph type="body" sz="quarter" idx="11" hasCustomPrompt="1"/>
          </p:nvPr>
        </p:nvSpPr>
        <p:spPr>
          <a:xfrm>
            <a:off x="2661561" y="5679170"/>
            <a:ext cx="3796393" cy="3020749"/>
          </a:xfrm>
          <a:prstGeom prst="rect">
            <a:avLst/>
          </a:prstGeom>
        </p:spPr>
        <p:txBody>
          <a:bodyPr lIns="0" anchor="ctr">
            <a:normAutofit/>
          </a:bodyPr>
          <a:lstStyle>
            <a:lvl1pPr>
              <a:defRPr sz="255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0" name="Text Placeholder 9"/>
          <p:cNvSpPr>
            <a:spLocks noGrp="1"/>
          </p:cNvSpPr>
          <p:nvPr>
            <p:ph type="body" sz="quarter" idx="13" hasCustomPrompt="1"/>
          </p:nvPr>
        </p:nvSpPr>
        <p:spPr>
          <a:xfrm>
            <a:off x="8890911" y="2346370"/>
            <a:ext cx="3796393" cy="3020749"/>
          </a:xfrm>
          <a:prstGeom prst="rect">
            <a:avLst/>
          </a:prstGeom>
        </p:spPr>
        <p:txBody>
          <a:bodyPr lIns="0" anchor="ctr">
            <a:normAutofit/>
          </a:bodyPr>
          <a:lstStyle>
            <a:lvl1pPr>
              <a:defRPr sz="2550" b="0" i="0">
                <a:latin typeface="+mn-lt"/>
                <a:ea typeface="Calibri" panose="020F0502020204030204" pitchFamily="34" charset="0"/>
                <a:cs typeface="Calibri" panose="020F0502020204030204" pitchFamily="34" charset="0"/>
              </a:defRPr>
            </a:lvl1pPr>
          </a:lstStyle>
          <a:p>
            <a:pPr lvl="0"/>
            <a:r>
              <a:rPr lang="en-US" dirty="0"/>
              <a:t>Click to add text</a:t>
            </a:r>
          </a:p>
        </p:txBody>
      </p:sp>
      <p:sp>
        <p:nvSpPr>
          <p:cNvPr id="12" name="Text Placeholder 11"/>
          <p:cNvSpPr>
            <a:spLocks noGrp="1"/>
          </p:cNvSpPr>
          <p:nvPr>
            <p:ph type="body" sz="quarter" idx="14" hasCustomPrompt="1"/>
          </p:nvPr>
        </p:nvSpPr>
        <p:spPr>
          <a:xfrm>
            <a:off x="8890911" y="5668518"/>
            <a:ext cx="3796393" cy="3020749"/>
          </a:xfrm>
          <a:prstGeom prst="rect">
            <a:avLst/>
          </a:prstGeom>
        </p:spPr>
        <p:txBody>
          <a:bodyPr lIns="0" anchor="ctr">
            <a:normAutofit/>
          </a:bodyPr>
          <a:lstStyle>
            <a:lvl1pPr>
              <a:defRPr sz="255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7" name="Content Placeholder 16"/>
          <p:cNvSpPr>
            <a:spLocks noGrp="1"/>
          </p:cNvSpPr>
          <p:nvPr>
            <p:ph sz="quarter" idx="16" hasCustomPrompt="1"/>
          </p:nvPr>
        </p:nvSpPr>
        <p:spPr>
          <a:xfrm>
            <a:off x="844731" y="2346370"/>
            <a:ext cx="1646604" cy="3020749"/>
          </a:xfrm>
          <a:prstGeom prst="rect">
            <a:avLst/>
          </a:prstGeom>
        </p:spPr>
        <p:txBody>
          <a:bodyPr anchor="ctr">
            <a:normAutofit/>
          </a:bodyPr>
          <a:lstStyle>
            <a:lvl1pPr algn="ctr">
              <a:defRPr sz="15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8" name="Content Placeholder 16"/>
          <p:cNvSpPr>
            <a:spLocks noGrp="1"/>
          </p:cNvSpPr>
          <p:nvPr>
            <p:ph sz="quarter" idx="17" hasCustomPrompt="1"/>
          </p:nvPr>
        </p:nvSpPr>
        <p:spPr>
          <a:xfrm>
            <a:off x="844731" y="5668518"/>
            <a:ext cx="1646604" cy="3020749"/>
          </a:xfrm>
          <a:prstGeom prst="rect">
            <a:avLst/>
          </a:prstGeom>
        </p:spPr>
        <p:txBody>
          <a:bodyPr anchor="ctr">
            <a:normAutofit/>
          </a:bodyPr>
          <a:lstStyle>
            <a:lvl1pPr algn="ctr">
              <a:defRPr sz="15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4" name="Content Placeholder 16"/>
          <p:cNvSpPr>
            <a:spLocks noGrp="1"/>
          </p:cNvSpPr>
          <p:nvPr>
            <p:ph sz="quarter" idx="19" hasCustomPrompt="1"/>
          </p:nvPr>
        </p:nvSpPr>
        <p:spPr>
          <a:xfrm>
            <a:off x="7066190" y="2346370"/>
            <a:ext cx="1646604" cy="3020749"/>
          </a:xfrm>
          <a:prstGeom prst="rect">
            <a:avLst/>
          </a:prstGeom>
        </p:spPr>
        <p:txBody>
          <a:bodyPr anchor="ctr">
            <a:normAutofit/>
          </a:bodyPr>
          <a:lstStyle>
            <a:lvl1pPr algn="ctr">
              <a:defRPr sz="15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5" name="Content Placeholder 16"/>
          <p:cNvSpPr>
            <a:spLocks noGrp="1"/>
          </p:cNvSpPr>
          <p:nvPr>
            <p:ph sz="quarter" idx="20" hasCustomPrompt="1"/>
          </p:nvPr>
        </p:nvSpPr>
        <p:spPr>
          <a:xfrm>
            <a:off x="7066190" y="5668518"/>
            <a:ext cx="1646604" cy="3020749"/>
          </a:xfrm>
          <a:prstGeom prst="rect">
            <a:avLst/>
          </a:prstGeom>
        </p:spPr>
        <p:txBody>
          <a:bodyPr anchor="ctr">
            <a:normAutofit/>
          </a:bodyPr>
          <a:lstStyle>
            <a:lvl1pPr algn="ctr">
              <a:defRPr sz="15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6" name="Title 1">
            <a:extLst>
              <a:ext uri="{FF2B5EF4-FFF2-40B4-BE49-F238E27FC236}">
                <a16:creationId xmlns:a16="http://schemas.microsoft.com/office/drawing/2014/main" id="{451FDA62-DEB3-3148-ACEE-0E3767DE319E}"/>
              </a:ext>
            </a:extLst>
          </p:cNvPr>
          <p:cNvSpPr>
            <a:spLocks noGrp="1"/>
          </p:cNvSpPr>
          <p:nvPr>
            <p:ph type="title" hasCustomPrompt="1"/>
          </p:nvPr>
        </p:nvSpPr>
        <p:spPr>
          <a:xfrm>
            <a:off x="942975" y="856298"/>
            <a:ext cx="11830050" cy="815748"/>
          </a:xfrm>
        </p:spPr>
        <p:txBody>
          <a:bodyPr/>
          <a:lstStyle>
            <a:lvl1pPr>
              <a:defRPr baseline="0">
                <a:latin typeface="+mj-lt"/>
              </a:defRPr>
            </a:lvl1pPr>
          </a:lstStyle>
          <a:p>
            <a:r>
              <a:rPr lang="en-US" dirty="0"/>
              <a:t>Four Blurbs with Images Stacked</a:t>
            </a:r>
          </a:p>
        </p:txBody>
      </p:sp>
      <p:pic>
        <p:nvPicPr>
          <p:cNvPr id="11" name="Picture 10">
            <a:extLst>
              <a:ext uri="{FF2B5EF4-FFF2-40B4-BE49-F238E27FC236}">
                <a16:creationId xmlns:a16="http://schemas.microsoft.com/office/drawing/2014/main" id="{ACDFDCA7-0F0E-D54C-9B20-36DF27BF2448}"/>
              </a:ext>
            </a:extLst>
          </p:cNvPr>
          <p:cNvPicPr>
            <a:picLocks noChangeAspect="1"/>
          </p:cNvPicPr>
          <p:nvPr userDrawn="1"/>
        </p:nvPicPr>
        <p:blipFill rotWithShape="1">
          <a:blip r:embed="rId2"/>
          <a:srcRect b="80621"/>
          <a:stretch/>
        </p:blipFill>
        <p:spPr>
          <a:xfrm>
            <a:off x="0" y="7"/>
            <a:ext cx="13716000" cy="169817"/>
          </a:xfrm>
          <a:prstGeom prst="rect">
            <a:avLst/>
          </a:prstGeom>
        </p:spPr>
      </p:pic>
    </p:spTree>
    <p:extLst>
      <p:ext uri="{BB962C8B-B14F-4D97-AF65-F5344CB8AC3E}">
        <p14:creationId xmlns:p14="http://schemas.microsoft.com/office/powerpoint/2010/main" val="67809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Blurbs with Images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Blurbs with Images Across</a:t>
            </a:r>
          </a:p>
        </p:txBody>
      </p:sp>
      <p:sp>
        <p:nvSpPr>
          <p:cNvPr id="3" name="Content Placeholder 11"/>
          <p:cNvSpPr>
            <a:spLocks noGrp="1"/>
          </p:cNvSpPr>
          <p:nvPr>
            <p:ph sz="quarter" idx="12" hasCustomPrompt="1"/>
          </p:nvPr>
        </p:nvSpPr>
        <p:spPr>
          <a:xfrm>
            <a:off x="723581" y="2481950"/>
            <a:ext cx="2897505" cy="4081269"/>
          </a:xfrm>
          <a:prstGeom prst="rect">
            <a:avLst/>
          </a:prstGeom>
        </p:spPr>
        <p:txBody>
          <a:bodyPr lIns="182880" tIns="0" rIns="182880" bIns="0" anchor="ctr">
            <a:normAutofit/>
          </a:bodyPr>
          <a:lstStyle>
            <a:lvl1pPr marL="0" indent="0" algn="ctr">
              <a:buNone/>
              <a:defRPr sz="19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To add image or icon, click the </a:t>
            </a:r>
            <a:br>
              <a:rPr lang="en-US" dirty="0"/>
            </a:br>
            <a:r>
              <a:rPr lang="en-US" dirty="0"/>
              <a:t>image icon or</a:t>
            </a:r>
            <a:br>
              <a:rPr lang="en-US" dirty="0"/>
            </a:br>
            <a:r>
              <a:rPr lang="en-US" dirty="0"/>
              <a:t>paste in</a:t>
            </a:r>
          </a:p>
        </p:txBody>
      </p:sp>
      <p:sp>
        <p:nvSpPr>
          <p:cNvPr id="4" name="Text Placeholder 3"/>
          <p:cNvSpPr>
            <a:spLocks noGrp="1"/>
          </p:cNvSpPr>
          <p:nvPr>
            <p:ph type="body" sz="quarter" idx="14" hasCustomPrompt="1"/>
          </p:nvPr>
        </p:nvSpPr>
        <p:spPr>
          <a:xfrm>
            <a:off x="723581" y="6881351"/>
            <a:ext cx="2897505" cy="2152437"/>
          </a:xfrm>
          <a:prstGeom prst="rect">
            <a:avLst/>
          </a:prstGeom>
        </p:spPr>
        <p:txBody>
          <a:bodyPr lIns="182880" tIns="0" rIns="182880" bIns="0">
            <a:normAutofit/>
          </a:bodyPr>
          <a:lstStyle>
            <a:lvl1pPr marL="0" indent="0" algn="ctr">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9990413" y="2481950"/>
            <a:ext cx="2897505" cy="4081269"/>
          </a:xfrm>
          <a:prstGeom prst="rect">
            <a:avLst/>
          </a:prstGeom>
        </p:spPr>
        <p:txBody>
          <a:bodyPr lIns="182880" tIns="0" rIns="182880" bIns="0" anchor="ctr">
            <a:normAutofit/>
          </a:bodyPr>
          <a:lstStyle>
            <a:lvl1pPr marL="0" indent="0" algn="ctr">
              <a:buNone/>
              <a:defRPr sz="19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To add image or icon, click the </a:t>
            </a:r>
            <a:br>
              <a:rPr lang="en-US" dirty="0"/>
            </a:br>
            <a:r>
              <a:rPr lang="en-US" dirty="0"/>
              <a:t>image icon or</a:t>
            </a:r>
            <a:br>
              <a:rPr lang="en-US" dirty="0"/>
            </a:br>
            <a:r>
              <a:rPr lang="en-US" dirty="0"/>
              <a:t>paste in</a:t>
            </a:r>
          </a:p>
        </p:txBody>
      </p:sp>
      <p:sp>
        <p:nvSpPr>
          <p:cNvPr id="13" name="Content Placeholder 11"/>
          <p:cNvSpPr>
            <a:spLocks noGrp="1"/>
          </p:cNvSpPr>
          <p:nvPr>
            <p:ph sz="quarter" idx="17" hasCustomPrompt="1"/>
          </p:nvPr>
        </p:nvSpPr>
        <p:spPr>
          <a:xfrm>
            <a:off x="3812525" y="2481950"/>
            <a:ext cx="2897505" cy="4081269"/>
          </a:xfrm>
          <a:prstGeom prst="rect">
            <a:avLst/>
          </a:prstGeom>
        </p:spPr>
        <p:txBody>
          <a:bodyPr lIns="182880" tIns="0" rIns="182880" bIns="0" anchor="ctr">
            <a:normAutofit/>
          </a:bodyPr>
          <a:lstStyle>
            <a:lvl1pPr marL="0" indent="0" algn="ctr">
              <a:buNone/>
              <a:defRPr sz="19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To add image or icon, click the </a:t>
            </a:r>
            <a:br>
              <a:rPr lang="en-US" dirty="0"/>
            </a:br>
            <a:r>
              <a:rPr lang="en-US" dirty="0"/>
              <a:t>image icon or</a:t>
            </a:r>
            <a:br>
              <a:rPr lang="en-US" dirty="0"/>
            </a:br>
            <a:r>
              <a:rPr lang="en-US" dirty="0"/>
              <a:t>paste in</a:t>
            </a:r>
          </a:p>
        </p:txBody>
      </p:sp>
      <p:sp>
        <p:nvSpPr>
          <p:cNvPr id="15" name="Content Placeholder 11"/>
          <p:cNvSpPr>
            <a:spLocks noGrp="1"/>
          </p:cNvSpPr>
          <p:nvPr>
            <p:ph sz="quarter" idx="19" hasCustomPrompt="1"/>
          </p:nvPr>
        </p:nvSpPr>
        <p:spPr>
          <a:xfrm>
            <a:off x="6901469" y="2481950"/>
            <a:ext cx="2897505" cy="4081269"/>
          </a:xfrm>
          <a:prstGeom prst="rect">
            <a:avLst/>
          </a:prstGeom>
        </p:spPr>
        <p:txBody>
          <a:bodyPr lIns="182880" tIns="0" rIns="182880" bIns="0" anchor="ctr">
            <a:normAutofit/>
          </a:bodyPr>
          <a:lstStyle>
            <a:lvl1pPr marL="0" indent="0" algn="ctr">
              <a:buNone/>
              <a:defRPr sz="19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To add image or icon, click the </a:t>
            </a:r>
            <a:br>
              <a:rPr lang="en-US" dirty="0"/>
            </a:br>
            <a:r>
              <a:rPr lang="en-US" dirty="0"/>
              <a:t>image icon or</a:t>
            </a:r>
            <a:br>
              <a:rPr lang="en-US" dirty="0"/>
            </a:br>
            <a:r>
              <a:rPr lang="en-US" dirty="0"/>
              <a:t>paste in</a:t>
            </a:r>
          </a:p>
        </p:txBody>
      </p:sp>
      <p:sp>
        <p:nvSpPr>
          <p:cNvPr id="17" name="Text Placeholder 3"/>
          <p:cNvSpPr>
            <a:spLocks noGrp="1"/>
          </p:cNvSpPr>
          <p:nvPr>
            <p:ph type="body" sz="quarter" idx="20" hasCustomPrompt="1"/>
          </p:nvPr>
        </p:nvSpPr>
        <p:spPr>
          <a:xfrm>
            <a:off x="9990413" y="6881351"/>
            <a:ext cx="2897505" cy="2152437"/>
          </a:xfrm>
          <a:prstGeom prst="rect">
            <a:avLst/>
          </a:prstGeom>
        </p:spPr>
        <p:txBody>
          <a:bodyPr lIns="182880" tIns="0" rIns="182880" bIns="0">
            <a:normAutofit/>
          </a:bodyPr>
          <a:lstStyle>
            <a:lvl1pPr marL="0" indent="0" algn="ctr">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8" name="Text Placeholder 3"/>
          <p:cNvSpPr>
            <a:spLocks noGrp="1"/>
          </p:cNvSpPr>
          <p:nvPr>
            <p:ph type="body" sz="quarter" idx="21" hasCustomPrompt="1"/>
          </p:nvPr>
        </p:nvSpPr>
        <p:spPr>
          <a:xfrm>
            <a:off x="3812525" y="6881351"/>
            <a:ext cx="2897505" cy="2152437"/>
          </a:xfrm>
          <a:prstGeom prst="rect">
            <a:avLst/>
          </a:prstGeom>
        </p:spPr>
        <p:txBody>
          <a:bodyPr lIns="182880" tIns="0" rIns="182880" bIns="0">
            <a:normAutofit/>
          </a:bodyPr>
          <a:lstStyle>
            <a:lvl1pPr marL="0" indent="0" algn="ctr">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9" name="Text Placeholder 3"/>
          <p:cNvSpPr>
            <a:spLocks noGrp="1"/>
          </p:cNvSpPr>
          <p:nvPr>
            <p:ph type="body" sz="quarter" idx="22" hasCustomPrompt="1"/>
          </p:nvPr>
        </p:nvSpPr>
        <p:spPr>
          <a:xfrm>
            <a:off x="6901469" y="6881351"/>
            <a:ext cx="2897505" cy="2152437"/>
          </a:xfrm>
          <a:prstGeom prst="rect">
            <a:avLst/>
          </a:prstGeom>
        </p:spPr>
        <p:txBody>
          <a:bodyPr lIns="182880" tIns="0" rIns="182880" bIns="0">
            <a:normAutofit/>
          </a:bodyPr>
          <a:lstStyle>
            <a:lvl1pPr marL="0" indent="0" algn="ctr">
              <a:lnSpc>
                <a:spcPct val="100000"/>
              </a:lnSpc>
              <a:spcBef>
                <a:spcPts val="900"/>
              </a:spcBef>
              <a:buNone/>
              <a:defRPr sz="255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2" name="Picture 11">
            <a:extLst>
              <a:ext uri="{FF2B5EF4-FFF2-40B4-BE49-F238E27FC236}">
                <a16:creationId xmlns:a16="http://schemas.microsoft.com/office/drawing/2014/main" id="{6CB4A553-C201-F443-BE73-76F461D2D2FC}"/>
              </a:ext>
            </a:extLst>
          </p:cNvPr>
          <p:cNvPicPr>
            <a:picLocks noChangeAspect="1"/>
          </p:cNvPicPr>
          <p:nvPr userDrawn="1"/>
        </p:nvPicPr>
        <p:blipFill rotWithShape="1">
          <a:blip r:embed="rId2"/>
          <a:srcRect b="80621"/>
          <a:stretch/>
        </p:blipFill>
        <p:spPr>
          <a:xfrm>
            <a:off x="0" y="7"/>
            <a:ext cx="13716000" cy="169817"/>
          </a:xfrm>
          <a:prstGeom prst="rect">
            <a:avLst/>
          </a:prstGeom>
        </p:spPr>
      </p:pic>
    </p:spTree>
    <p:extLst>
      <p:ext uri="{BB962C8B-B14F-4D97-AF65-F5344CB8AC3E}">
        <p14:creationId xmlns:p14="http://schemas.microsoft.com/office/powerpoint/2010/main" val="2037043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Blurbs with Images</a:t>
            </a:r>
          </a:p>
        </p:txBody>
      </p:sp>
      <p:sp>
        <p:nvSpPr>
          <p:cNvPr id="3" name="Content Placeholder 11"/>
          <p:cNvSpPr>
            <a:spLocks noGrp="1"/>
          </p:cNvSpPr>
          <p:nvPr>
            <p:ph sz="quarter" idx="12" hasCustomPrompt="1"/>
          </p:nvPr>
        </p:nvSpPr>
        <p:spPr>
          <a:xfrm>
            <a:off x="1280163" y="2418615"/>
            <a:ext cx="3035809" cy="2307164"/>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280163" y="4830290"/>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3347525" y="5930541"/>
            <a:ext cx="3038093" cy="2304288"/>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3347524" y="8342216"/>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9577674" y="2420053"/>
            <a:ext cx="3038093" cy="2304288"/>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9577673" y="4830290"/>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7446794" y="5949380"/>
            <a:ext cx="3038093" cy="2304288"/>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7446793" y="8342216"/>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5426632" y="2418615"/>
            <a:ext cx="3038093" cy="2304288"/>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5426632" y="4830290"/>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115D54F4-7249-EE47-A274-B77CE0FD20E8}"/>
              </a:ext>
            </a:extLst>
          </p:cNvPr>
          <p:cNvPicPr>
            <a:picLocks noChangeAspect="1"/>
          </p:cNvPicPr>
          <p:nvPr userDrawn="1"/>
        </p:nvPicPr>
        <p:blipFill rotWithShape="1">
          <a:blip r:embed="rId2"/>
          <a:srcRect b="80621"/>
          <a:stretch/>
        </p:blipFill>
        <p:spPr>
          <a:xfrm>
            <a:off x="0" y="7"/>
            <a:ext cx="13716000" cy="169817"/>
          </a:xfrm>
          <a:prstGeom prst="rect">
            <a:avLst/>
          </a:prstGeom>
        </p:spPr>
      </p:pic>
    </p:spTree>
    <p:extLst>
      <p:ext uri="{BB962C8B-B14F-4D97-AF65-F5344CB8AC3E}">
        <p14:creationId xmlns:p14="http://schemas.microsoft.com/office/powerpoint/2010/main" val="2293832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Blurbs with Images</a:t>
            </a:r>
          </a:p>
        </p:txBody>
      </p:sp>
      <p:sp>
        <p:nvSpPr>
          <p:cNvPr id="3" name="Content Placeholder 11"/>
          <p:cNvSpPr>
            <a:spLocks noGrp="1"/>
          </p:cNvSpPr>
          <p:nvPr>
            <p:ph sz="quarter" idx="12" hasCustomPrompt="1"/>
          </p:nvPr>
        </p:nvSpPr>
        <p:spPr>
          <a:xfrm>
            <a:off x="1280163" y="2418615"/>
            <a:ext cx="3035809" cy="2307164"/>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280163" y="4830290"/>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277878" y="5930541"/>
            <a:ext cx="3038093" cy="2304288"/>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1277878" y="8342216"/>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9577674" y="2420053"/>
            <a:ext cx="3038093" cy="2304288"/>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9577673" y="4830290"/>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9577673" y="5949380"/>
            <a:ext cx="3038093" cy="2304288"/>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9577672" y="8342216"/>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5426632" y="2418615"/>
            <a:ext cx="3038093" cy="2304288"/>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5426632" y="4830290"/>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21" name="Content Placeholder 11">
            <a:extLst>
              <a:ext uri="{FF2B5EF4-FFF2-40B4-BE49-F238E27FC236}">
                <a16:creationId xmlns:a16="http://schemas.microsoft.com/office/drawing/2014/main" id="{6D4113AA-C463-004F-8FA3-5933B86A80FF}"/>
              </a:ext>
            </a:extLst>
          </p:cNvPr>
          <p:cNvSpPr>
            <a:spLocks noGrp="1"/>
          </p:cNvSpPr>
          <p:nvPr>
            <p:ph sz="quarter" idx="23" hasCustomPrompt="1"/>
          </p:nvPr>
        </p:nvSpPr>
        <p:spPr>
          <a:xfrm>
            <a:off x="5429417" y="5930541"/>
            <a:ext cx="3038093" cy="2304288"/>
          </a:xfrm>
          <a:prstGeom prst="rect">
            <a:avLst/>
          </a:prstGeom>
        </p:spPr>
        <p:txBody>
          <a:bodyPr lIns="182880" tIns="0" rIns="182880" bIns="0" anchor="ctr">
            <a:normAutofit/>
          </a:bodyPr>
          <a:lstStyle>
            <a:lvl1pPr marL="0" indent="0" algn="ctr">
              <a:buNone/>
              <a:defRPr sz="1650" b="0" i="0" baseline="0">
                <a:latin typeface="Calibri" panose="020F0502020204030204" pitchFamily="34" charset="0"/>
                <a:ea typeface="Calibri" panose="020F0502020204030204" pitchFamily="34" charset="0"/>
                <a:cs typeface="Calibri" panose="020F0502020204030204" pitchFamily="34" charset="0"/>
              </a:defRPr>
            </a:lvl1pPr>
            <a:lvl2pPr marL="445587" indent="0" algn="l">
              <a:buNone/>
              <a:defRPr sz="3300"/>
            </a:lvl2pPr>
            <a:lvl3pPr marL="894220" indent="0" algn="l">
              <a:buNone/>
              <a:defRPr sz="3300"/>
            </a:lvl3pPr>
            <a:lvl4pPr marL="1324548" indent="0" algn="l">
              <a:buNone/>
              <a:defRPr sz="3300"/>
            </a:lvl4pPr>
            <a:lvl5pPr marL="1645000" indent="0" algn="l">
              <a:buNone/>
              <a:defRPr sz="3300"/>
            </a:lvl5pPr>
          </a:lstStyle>
          <a:p>
            <a:pPr lvl="0"/>
            <a:r>
              <a:rPr lang="en-US" dirty="0"/>
              <a:t>Icon only:</a:t>
            </a:r>
            <a:br>
              <a:rPr lang="en-US" dirty="0"/>
            </a:br>
            <a:r>
              <a:rPr lang="en-US" dirty="0"/>
              <a:t>click on the image </a:t>
            </a:r>
            <a:br>
              <a:rPr lang="en-US" dirty="0"/>
            </a:br>
            <a:r>
              <a:rPr lang="en-US" dirty="0"/>
              <a:t>icon or paste in</a:t>
            </a:r>
          </a:p>
        </p:txBody>
      </p:sp>
      <p:sp>
        <p:nvSpPr>
          <p:cNvPr id="22" name="Text Placeholder 3">
            <a:extLst>
              <a:ext uri="{FF2B5EF4-FFF2-40B4-BE49-F238E27FC236}">
                <a16:creationId xmlns:a16="http://schemas.microsoft.com/office/drawing/2014/main" id="{2C6884B7-5A6B-8E4B-B430-A610C8A48613}"/>
              </a:ext>
            </a:extLst>
          </p:cNvPr>
          <p:cNvSpPr>
            <a:spLocks noGrp="1"/>
          </p:cNvSpPr>
          <p:nvPr>
            <p:ph type="body" sz="quarter" idx="24" hasCustomPrompt="1"/>
          </p:nvPr>
        </p:nvSpPr>
        <p:spPr>
          <a:xfrm>
            <a:off x="5429416" y="8342216"/>
            <a:ext cx="3038093" cy="642058"/>
          </a:xfrm>
          <a:prstGeom prst="rect">
            <a:avLst/>
          </a:prstGeom>
        </p:spPr>
        <p:txBody>
          <a:bodyPr lIns="182880" tIns="0" rIns="182880" bIns="0" anchor="ctr">
            <a:normAutofit/>
          </a:bodyPr>
          <a:lstStyle>
            <a:lvl1pPr marL="0" indent="0" algn="ctr">
              <a:lnSpc>
                <a:spcPct val="100000"/>
              </a:lnSpc>
              <a:spcBef>
                <a:spcPts val="900"/>
              </a:spcBef>
              <a:buNone/>
              <a:defRPr sz="2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C0E52B98-DF7E-C844-A2E0-08938E6CDD1D}"/>
              </a:ext>
            </a:extLst>
          </p:cNvPr>
          <p:cNvPicPr>
            <a:picLocks noChangeAspect="1"/>
          </p:cNvPicPr>
          <p:nvPr userDrawn="1"/>
        </p:nvPicPr>
        <p:blipFill rotWithShape="1">
          <a:blip r:embed="rId2"/>
          <a:srcRect b="80621"/>
          <a:stretch/>
        </p:blipFill>
        <p:spPr>
          <a:xfrm>
            <a:off x="0" y="7"/>
            <a:ext cx="13716000" cy="169817"/>
          </a:xfrm>
          <a:prstGeom prst="rect">
            <a:avLst/>
          </a:prstGeom>
        </p:spPr>
      </p:pic>
    </p:spTree>
    <p:extLst>
      <p:ext uri="{BB962C8B-B14F-4D97-AF65-F5344CB8AC3E}">
        <p14:creationId xmlns:p14="http://schemas.microsoft.com/office/powerpoint/2010/main" val="61641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12" name="Text Placeholder 4"/>
          <p:cNvSpPr>
            <a:spLocks noGrp="1"/>
          </p:cNvSpPr>
          <p:nvPr>
            <p:ph type="body" sz="quarter" idx="10" hasCustomPrompt="1"/>
          </p:nvPr>
        </p:nvSpPr>
        <p:spPr>
          <a:xfrm>
            <a:off x="824893" y="1626458"/>
            <a:ext cx="11548200" cy="3517042"/>
          </a:xfrm>
          <a:prstGeom prst="rect">
            <a:avLst/>
          </a:prstGeom>
        </p:spPr>
        <p:txBody>
          <a:bodyPr lIns="0" rIns="91440" anchor="b">
            <a:normAutofit/>
          </a:bodyPr>
          <a:lstStyle>
            <a:lvl1pPr marL="0" indent="0">
              <a:defRPr sz="5100" b="0" spc="0" baseline="0">
                <a:latin typeface="+mj-lt"/>
              </a:defRPr>
            </a:lvl1pPr>
          </a:lstStyle>
          <a:p>
            <a:pPr lvl="0"/>
            <a:r>
              <a:rPr lang="en-US" dirty="0"/>
              <a:t>Section Divider Slide Title Goes Here</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824896" y="5338840"/>
            <a:ext cx="1212167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4CDA37DE-44E2-6C48-A019-4AE131F4EBAE}"/>
              </a:ext>
            </a:extLst>
          </p:cNvPr>
          <p:cNvSpPr>
            <a:spLocks noGrp="1"/>
          </p:cNvSpPr>
          <p:nvPr>
            <p:ph type="body" sz="quarter" idx="11" hasCustomPrompt="1"/>
          </p:nvPr>
        </p:nvSpPr>
        <p:spPr>
          <a:xfrm>
            <a:off x="875075" y="5676998"/>
            <a:ext cx="11498021" cy="824686"/>
          </a:xfrm>
          <a:prstGeom prst="rect">
            <a:avLst/>
          </a:prstGeom>
        </p:spPr>
        <p:txBody>
          <a:bodyPr lIns="0" anchor="t">
            <a:normAutofit/>
          </a:bodyPr>
          <a:lstStyle>
            <a:lvl1pPr>
              <a:defRPr sz="3375" b="0" spc="0" baseline="0">
                <a:latin typeface="+mj-lt"/>
              </a:defRPr>
            </a:lvl1pPr>
          </a:lstStyle>
          <a:p>
            <a:pPr lvl="0"/>
            <a:r>
              <a:rPr lang="en-US" dirty="0"/>
              <a:t>Subtitle Goes Here in Title Case if Applicable</a:t>
            </a:r>
          </a:p>
        </p:txBody>
      </p:sp>
    </p:spTree>
    <p:extLst>
      <p:ext uri="{BB962C8B-B14F-4D97-AF65-F5344CB8AC3E}">
        <p14:creationId xmlns:p14="http://schemas.microsoft.com/office/powerpoint/2010/main" val="2966358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Three Blurb List</a:t>
            </a:r>
          </a:p>
        </p:txBody>
      </p:sp>
      <p:sp>
        <p:nvSpPr>
          <p:cNvPr id="4" name="Text Placeholder 3"/>
          <p:cNvSpPr>
            <a:spLocks noGrp="1"/>
          </p:cNvSpPr>
          <p:nvPr>
            <p:ph type="body" sz="quarter" idx="15" hasCustomPrompt="1"/>
          </p:nvPr>
        </p:nvSpPr>
        <p:spPr>
          <a:xfrm>
            <a:off x="1190967" y="2287192"/>
            <a:ext cx="11582050" cy="1904990"/>
          </a:xfrm>
          <a:prstGeom prst="rect">
            <a:avLst/>
          </a:prstGeom>
        </p:spPr>
        <p:txBody>
          <a:bodyPr lIns="182880" tIns="0" rIns="182880" bIns="0" anchor="ctr">
            <a:normAutofit/>
          </a:bodyPr>
          <a:lstStyle>
            <a:lvl1pPr marL="0" indent="0" algn="l">
              <a:buNone/>
              <a:defRPr sz="24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6" name="Text Placeholder 3"/>
          <p:cNvSpPr>
            <a:spLocks noGrp="1"/>
          </p:cNvSpPr>
          <p:nvPr>
            <p:ph type="body" sz="quarter" idx="17" hasCustomPrompt="1"/>
          </p:nvPr>
        </p:nvSpPr>
        <p:spPr>
          <a:xfrm>
            <a:off x="1190967" y="4660823"/>
            <a:ext cx="11582050" cy="1904990"/>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8" name="Text Placeholder 3"/>
          <p:cNvSpPr>
            <a:spLocks noGrp="1"/>
          </p:cNvSpPr>
          <p:nvPr>
            <p:ph type="body" sz="quarter" idx="19" hasCustomPrompt="1"/>
          </p:nvPr>
        </p:nvSpPr>
        <p:spPr>
          <a:xfrm>
            <a:off x="1190967" y="6981108"/>
            <a:ext cx="11582050" cy="1904990"/>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cxnSp>
        <p:nvCxnSpPr>
          <p:cNvPr id="9" name="Straight Connector 8"/>
          <p:cNvCxnSpPr/>
          <p:nvPr/>
        </p:nvCxnSpPr>
        <p:spPr>
          <a:xfrm>
            <a:off x="971191" y="2233843"/>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71191" y="4607474"/>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71191" y="6927759"/>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230ACFE-5A29-8649-8725-DAF848C762EF}"/>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4A30FB32-EFEF-9043-9B7B-48E8849B72BF}"/>
              </a:ext>
            </a:extLst>
          </p:cNvPr>
          <p:cNvPicPr>
            <a:picLocks noChangeAspect="1"/>
          </p:cNvPicPr>
          <p:nvPr userDrawn="1"/>
        </p:nvPicPr>
        <p:blipFill rotWithShape="1">
          <a:blip r:embed="rId2">
            <a:alphaModFix amt="46000"/>
          </a:blip>
          <a:srcRect b="27733"/>
          <a:stretch/>
        </p:blipFill>
        <p:spPr>
          <a:xfrm rot="11700000">
            <a:off x="10557730" y="-442912"/>
            <a:ext cx="3233288" cy="5032620"/>
          </a:xfrm>
          <a:prstGeom prst="rect">
            <a:avLst/>
          </a:prstGeom>
        </p:spPr>
      </p:pic>
      <p:pic>
        <p:nvPicPr>
          <p:cNvPr id="12" name="Picture 11">
            <a:extLst>
              <a:ext uri="{FF2B5EF4-FFF2-40B4-BE49-F238E27FC236}">
                <a16:creationId xmlns:a16="http://schemas.microsoft.com/office/drawing/2014/main" id="{57B4620F-EAB7-D74D-B70C-75546504B18D}"/>
              </a:ext>
            </a:extLst>
          </p:cNvPr>
          <p:cNvPicPr>
            <a:picLocks noChangeAspect="1"/>
          </p:cNvPicPr>
          <p:nvPr userDrawn="1"/>
        </p:nvPicPr>
        <p:blipFill rotWithShape="1">
          <a:blip r:embed="rId3">
            <a:alphaModFix amt="83000"/>
          </a:blip>
          <a:srcRect r="40311"/>
          <a:stretch/>
        </p:blipFill>
        <p:spPr>
          <a:xfrm>
            <a:off x="11766917" y="2757936"/>
            <a:ext cx="1955791" cy="4223172"/>
          </a:xfrm>
          <a:prstGeom prst="rect">
            <a:avLst/>
          </a:prstGeom>
        </p:spPr>
      </p:pic>
      <p:sp>
        <p:nvSpPr>
          <p:cNvPr id="14" name="TextBox 13">
            <a:extLst>
              <a:ext uri="{FF2B5EF4-FFF2-40B4-BE49-F238E27FC236}">
                <a16:creationId xmlns:a16="http://schemas.microsoft.com/office/drawing/2014/main" id="{9BA44D06-D263-5C49-93D5-F4D97A9AA725}"/>
              </a:ext>
            </a:extLst>
          </p:cNvPr>
          <p:cNvSpPr txBox="1"/>
          <p:nvPr userDrawn="1"/>
        </p:nvSpPr>
        <p:spPr>
          <a:xfrm>
            <a:off x="8496300" y="-609600"/>
            <a:ext cx="0" cy="0"/>
          </a:xfrm>
          <a:prstGeom prst="rect">
            <a:avLst/>
          </a:prstGeom>
        </p:spPr>
        <p:txBody>
          <a:bodyPr vert="horz" wrap="none" lIns="0" tIns="24728" rIns="49454" bIns="24728" rtlCol="0" anchor="b"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endParaRPr kumimoji="0" lang="en-US" sz="2644"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5" name="TextBox 14">
            <a:extLst>
              <a:ext uri="{FF2B5EF4-FFF2-40B4-BE49-F238E27FC236}">
                <a16:creationId xmlns:a16="http://schemas.microsoft.com/office/drawing/2014/main" id="{64227399-382A-3743-BDD1-D3F4F1868DF9}"/>
              </a:ext>
            </a:extLst>
          </p:cNvPr>
          <p:cNvSpPr txBox="1"/>
          <p:nvPr userDrawn="1"/>
        </p:nvSpPr>
        <p:spPr>
          <a:xfrm>
            <a:off x="9017000" y="-389467"/>
            <a:ext cx="0" cy="0"/>
          </a:xfrm>
          <a:prstGeom prst="rect">
            <a:avLst/>
          </a:prstGeom>
        </p:spPr>
        <p:txBody>
          <a:bodyPr vert="horz" wrap="none" lIns="0" tIns="24728" rIns="49454" bIns="24728" rtlCol="0" anchor="b"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endParaRPr kumimoji="0" lang="en-US" sz="2644"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172657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Blurb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 List</a:t>
            </a:r>
          </a:p>
        </p:txBody>
      </p:sp>
      <p:sp>
        <p:nvSpPr>
          <p:cNvPr id="4" name="Text Placeholder 3"/>
          <p:cNvSpPr>
            <a:spLocks noGrp="1"/>
          </p:cNvSpPr>
          <p:nvPr>
            <p:ph type="body" sz="quarter" idx="15" hasCustomPrompt="1"/>
          </p:nvPr>
        </p:nvSpPr>
        <p:spPr>
          <a:xfrm>
            <a:off x="1077022" y="2145186"/>
            <a:ext cx="11830049" cy="1381306"/>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077022" y="3931559"/>
            <a:ext cx="11830049" cy="1381306"/>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077022" y="5721050"/>
            <a:ext cx="11830049" cy="1381306"/>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077022" y="7510539"/>
            <a:ext cx="11830049" cy="1381306"/>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p:nvPr/>
        </p:nvCxnSpPr>
        <p:spPr>
          <a:xfrm>
            <a:off x="943931" y="2110261"/>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43931" y="3892380"/>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43931" y="5688666"/>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943931" y="7459105"/>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F70B843-4A29-2F46-8073-1FC12DDDCCB4}"/>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D34C190A-D5F9-D04F-84E5-CF61C5382878}"/>
              </a:ext>
            </a:extLst>
          </p:cNvPr>
          <p:cNvPicPr>
            <a:picLocks noChangeAspect="1"/>
          </p:cNvPicPr>
          <p:nvPr userDrawn="1"/>
        </p:nvPicPr>
        <p:blipFill rotWithShape="1">
          <a:blip r:embed="rId2">
            <a:alphaModFix amt="61000"/>
          </a:blip>
          <a:srcRect r="39024"/>
          <a:stretch/>
        </p:blipFill>
        <p:spPr>
          <a:xfrm>
            <a:off x="12128503" y="192208"/>
            <a:ext cx="1587494" cy="7949606"/>
          </a:xfrm>
          <a:prstGeom prst="rect">
            <a:avLst/>
          </a:prstGeom>
        </p:spPr>
      </p:pic>
    </p:spTree>
    <p:extLst>
      <p:ext uri="{BB962C8B-B14F-4D97-AF65-F5344CB8AC3E}">
        <p14:creationId xmlns:p14="http://schemas.microsoft.com/office/powerpoint/2010/main" val="1886939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 List</a:t>
            </a:r>
          </a:p>
        </p:txBody>
      </p:sp>
      <p:sp>
        <p:nvSpPr>
          <p:cNvPr id="4" name="Text Placeholder 3"/>
          <p:cNvSpPr>
            <a:spLocks noGrp="1"/>
          </p:cNvSpPr>
          <p:nvPr>
            <p:ph type="body" sz="quarter" idx="15" hasCustomPrompt="1"/>
          </p:nvPr>
        </p:nvSpPr>
        <p:spPr>
          <a:xfrm>
            <a:off x="1054537" y="2085227"/>
            <a:ext cx="11718481" cy="1216526"/>
          </a:xfrm>
          <a:prstGeom prst="rect">
            <a:avLst/>
          </a:prstGeom>
        </p:spPr>
        <p:txBody>
          <a:bodyPr lIns="182880" tIns="0" rIns="182880" bIns="0" anchor="ctr">
            <a:normAutofit/>
          </a:bodyPr>
          <a:lstStyle>
            <a:lvl1pPr marL="0" indent="0" algn="l">
              <a:buNone/>
              <a:defRPr sz="2400" b="0" i="0" baseline="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054537" y="3533561"/>
            <a:ext cx="11718481" cy="1216526"/>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054537" y="4981895"/>
            <a:ext cx="11718481" cy="1216526"/>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054537" y="6430229"/>
            <a:ext cx="11718481" cy="1216526"/>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a:cxnSpLocks/>
          </p:cNvCxnSpPr>
          <p:nvPr/>
        </p:nvCxnSpPr>
        <p:spPr>
          <a:xfrm>
            <a:off x="919642" y="217666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p:nvCxnSpPr>
        <p:spPr>
          <a:xfrm>
            <a:off x="919642" y="36250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919642" y="507333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919642" y="6521667"/>
            <a:ext cx="0" cy="1094874"/>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sp>
        <p:nvSpPr>
          <p:cNvPr id="24" name="Text Placeholder 3"/>
          <p:cNvSpPr>
            <a:spLocks noGrp="1"/>
          </p:cNvSpPr>
          <p:nvPr>
            <p:ph type="body" sz="quarter" idx="23" hasCustomPrompt="1"/>
          </p:nvPr>
        </p:nvSpPr>
        <p:spPr>
          <a:xfrm>
            <a:off x="1054537" y="7920763"/>
            <a:ext cx="11718481" cy="1216526"/>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25" name="Straight Connector 24"/>
          <p:cNvCxnSpPr>
            <a:cxnSpLocks/>
          </p:cNvCxnSpPr>
          <p:nvPr/>
        </p:nvCxnSpPr>
        <p:spPr>
          <a:xfrm>
            <a:off x="919642" y="80122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47A5DC9-63B9-604D-B558-C2503267DFC2}"/>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BDFDB825-7462-1240-9BCC-C90940351A37}"/>
              </a:ext>
            </a:extLst>
          </p:cNvPr>
          <p:cNvPicPr>
            <a:picLocks noChangeAspect="1"/>
          </p:cNvPicPr>
          <p:nvPr userDrawn="1"/>
        </p:nvPicPr>
        <p:blipFill rotWithShape="1">
          <a:blip r:embed="rId2">
            <a:alphaModFix amt="47000"/>
          </a:blip>
          <a:srcRect t="12348" r="16287"/>
          <a:stretch/>
        </p:blipFill>
        <p:spPr>
          <a:xfrm>
            <a:off x="10215562" y="-1"/>
            <a:ext cx="3500438" cy="4719875"/>
          </a:xfrm>
          <a:prstGeom prst="rect">
            <a:avLst/>
          </a:prstGeom>
        </p:spPr>
      </p:pic>
    </p:spTree>
    <p:extLst>
      <p:ext uri="{BB962C8B-B14F-4D97-AF65-F5344CB8AC3E}">
        <p14:creationId xmlns:p14="http://schemas.microsoft.com/office/powerpoint/2010/main" val="707378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 List</a:t>
            </a:r>
          </a:p>
        </p:txBody>
      </p:sp>
      <p:sp>
        <p:nvSpPr>
          <p:cNvPr id="4" name="Text Placeholder 3"/>
          <p:cNvSpPr>
            <a:spLocks noGrp="1"/>
          </p:cNvSpPr>
          <p:nvPr>
            <p:ph type="body" sz="quarter" idx="15" hasCustomPrompt="1"/>
          </p:nvPr>
        </p:nvSpPr>
        <p:spPr>
          <a:xfrm>
            <a:off x="1175681" y="2404531"/>
            <a:ext cx="5356283" cy="1904990"/>
          </a:xfrm>
          <a:prstGeom prst="rect">
            <a:avLst/>
          </a:prstGeom>
        </p:spPr>
        <p:txBody>
          <a:bodyPr lIns="182880" tIns="0" rIns="182880" bIns="0" anchor="ctr">
            <a:normAutofit/>
          </a:bodyPr>
          <a:lstStyle>
            <a:lvl1pPr marL="0" indent="0" algn="l">
              <a:buNone/>
              <a:defRPr sz="24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6" name="Text Placeholder 3"/>
          <p:cNvSpPr>
            <a:spLocks noGrp="1"/>
          </p:cNvSpPr>
          <p:nvPr>
            <p:ph type="body" sz="quarter" idx="17" hasCustomPrompt="1"/>
          </p:nvPr>
        </p:nvSpPr>
        <p:spPr>
          <a:xfrm>
            <a:off x="1175681" y="4647156"/>
            <a:ext cx="5356283" cy="1904990"/>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8" name="Text Placeholder 3"/>
          <p:cNvSpPr>
            <a:spLocks noGrp="1"/>
          </p:cNvSpPr>
          <p:nvPr>
            <p:ph type="body" sz="quarter" idx="19" hasCustomPrompt="1"/>
          </p:nvPr>
        </p:nvSpPr>
        <p:spPr>
          <a:xfrm>
            <a:off x="1175681" y="6889781"/>
            <a:ext cx="5356283" cy="1904990"/>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9" name="Straight Connector 8"/>
          <p:cNvCxnSpPr/>
          <p:nvPr/>
        </p:nvCxnSpPr>
        <p:spPr>
          <a:xfrm>
            <a:off x="955901"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5901"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55901"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 Placeholder 3">
            <a:extLst>
              <a:ext uri="{FF2B5EF4-FFF2-40B4-BE49-F238E27FC236}">
                <a16:creationId xmlns:a16="http://schemas.microsoft.com/office/drawing/2014/main" id="{7F77D07A-D4F3-E649-9FA0-0F7EC4F9E425}"/>
              </a:ext>
            </a:extLst>
          </p:cNvPr>
          <p:cNvSpPr>
            <a:spLocks noGrp="1"/>
          </p:cNvSpPr>
          <p:nvPr>
            <p:ph type="body" sz="quarter" idx="21" hasCustomPrompt="1"/>
          </p:nvPr>
        </p:nvSpPr>
        <p:spPr>
          <a:xfrm>
            <a:off x="7268137" y="2404531"/>
            <a:ext cx="5504887" cy="1904990"/>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6" name="Text Placeholder 3">
            <a:extLst>
              <a:ext uri="{FF2B5EF4-FFF2-40B4-BE49-F238E27FC236}">
                <a16:creationId xmlns:a16="http://schemas.microsoft.com/office/drawing/2014/main" id="{EA293D7D-F9AD-B94E-ADA5-DEC0CCEBD076}"/>
              </a:ext>
            </a:extLst>
          </p:cNvPr>
          <p:cNvSpPr>
            <a:spLocks noGrp="1"/>
          </p:cNvSpPr>
          <p:nvPr>
            <p:ph type="body" sz="quarter" idx="23" hasCustomPrompt="1"/>
          </p:nvPr>
        </p:nvSpPr>
        <p:spPr>
          <a:xfrm>
            <a:off x="7268137" y="4647156"/>
            <a:ext cx="5504887" cy="1904990"/>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8" name="Text Placeholder 3">
            <a:extLst>
              <a:ext uri="{FF2B5EF4-FFF2-40B4-BE49-F238E27FC236}">
                <a16:creationId xmlns:a16="http://schemas.microsoft.com/office/drawing/2014/main" id="{EF1B99DA-478B-894F-B306-C3A81D58A969}"/>
              </a:ext>
            </a:extLst>
          </p:cNvPr>
          <p:cNvSpPr>
            <a:spLocks noGrp="1"/>
          </p:cNvSpPr>
          <p:nvPr>
            <p:ph type="body" sz="quarter" idx="25" hasCustomPrompt="1"/>
          </p:nvPr>
        </p:nvSpPr>
        <p:spPr>
          <a:xfrm>
            <a:off x="7268137" y="6889781"/>
            <a:ext cx="5504887" cy="1904990"/>
          </a:xfrm>
          <a:prstGeom prst="rect">
            <a:avLst/>
          </a:prstGeom>
        </p:spPr>
        <p:txBody>
          <a:bodyPr lIns="182880" tIns="0" rIns="182880" bIns="0" anchor="ctr">
            <a:normAutofit/>
          </a:bodyPr>
          <a:lstStyle>
            <a:lvl1pPr marL="0" indent="0" algn="l">
              <a:buNone/>
              <a:defRPr sz="24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19" name="Straight Connector 18">
            <a:extLst>
              <a:ext uri="{FF2B5EF4-FFF2-40B4-BE49-F238E27FC236}">
                <a16:creationId xmlns:a16="http://schemas.microsoft.com/office/drawing/2014/main" id="{B6E6AF0E-D3AE-014D-B552-3E45F972AF4A}"/>
              </a:ext>
            </a:extLst>
          </p:cNvPr>
          <p:cNvCxnSpPr/>
          <p:nvPr userDrawn="1"/>
        </p:nvCxnSpPr>
        <p:spPr>
          <a:xfrm>
            <a:off x="7048358"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5B4B3FE-175F-C942-AAFE-1033A6A37561}"/>
              </a:ext>
            </a:extLst>
          </p:cNvPr>
          <p:cNvCxnSpPr/>
          <p:nvPr userDrawn="1"/>
        </p:nvCxnSpPr>
        <p:spPr>
          <a:xfrm>
            <a:off x="7048358"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76F44C5-29BB-1441-B33C-DBCF424AEA93}"/>
              </a:ext>
            </a:extLst>
          </p:cNvPr>
          <p:cNvCxnSpPr/>
          <p:nvPr userDrawn="1"/>
        </p:nvCxnSpPr>
        <p:spPr>
          <a:xfrm>
            <a:off x="7048358"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68BEAEE-27D6-B440-8DFB-960424F127A5}"/>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1A058C28-D427-9A48-B20A-A17218E7BA5F}"/>
              </a:ext>
            </a:extLst>
          </p:cNvPr>
          <p:cNvPicPr>
            <a:picLocks noChangeAspect="1"/>
          </p:cNvPicPr>
          <p:nvPr userDrawn="1"/>
        </p:nvPicPr>
        <p:blipFill rotWithShape="1">
          <a:blip r:embed="rId2">
            <a:alphaModFix amt="63000"/>
          </a:blip>
          <a:srcRect r="45545"/>
          <a:stretch/>
        </p:blipFill>
        <p:spPr>
          <a:xfrm>
            <a:off x="11644119" y="356643"/>
            <a:ext cx="2071883" cy="4704286"/>
          </a:xfrm>
          <a:prstGeom prst="rect">
            <a:avLst/>
          </a:prstGeom>
        </p:spPr>
      </p:pic>
      <p:pic>
        <p:nvPicPr>
          <p:cNvPr id="12" name="Picture 11">
            <a:extLst>
              <a:ext uri="{FF2B5EF4-FFF2-40B4-BE49-F238E27FC236}">
                <a16:creationId xmlns:a16="http://schemas.microsoft.com/office/drawing/2014/main" id="{86453DF8-A832-234D-8E7C-0C8999D18463}"/>
              </a:ext>
            </a:extLst>
          </p:cNvPr>
          <p:cNvPicPr>
            <a:picLocks noChangeAspect="1"/>
          </p:cNvPicPr>
          <p:nvPr userDrawn="1"/>
        </p:nvPicPr>
        <p:blipFill rotWithShape="1">
          <a:blip r:embed="rId3"/>
          <a:srcRect l="15365" b="59030"/>
          <a:stretch/>
        </p:blipFill>
        <p:spPr>
          <a:xfrm>
            <a:off x="3" y="7882476"/>
            <a:ext cx="3853819" cy="2404531"/>
          </a:xfrm>
          <a:prstGeom prst="rect">
            <a:avLst/>
          </a:prstGeom>
        </p:spPr>
      </p:pic>
    </p:spTree>
    <p:extLst>
      <p:ext uri="{BB962C8B-B14F-4D97-AF65-F5344CB8AC3E}">
        <p14:creationId xmlns:p14="http://schemas.microsoft.com/office/powerpoint/2010/main" val="2739864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range boxes: 2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C15369-0C38-E04B-B4EB-12727486AB1E}"/>
              </a:ext>
            </a:extLst>
          </p:cNvPr>
          <p:cNvPicPr>
            <a:picLocks noChangeAspect="1"/>
          </p:cNvPicPr>
          <p:nvPr userDrawn="1"/>
        </p:nvPicPr>
        <p:blipFill rotWithShape="1">
          <a:blip r:embed="rId2">
            <a:alphaModFix amt="68000"/>
          </a:blip>
          <a:srcRect l="37560" r="1"/>
          <a:stretch/>
        </p:blipFill>
        <p:spPr>
          <a:xfrm>
            <a:off x="2" y="4030140"/>
            <a:ext cx="3033711" cy="6256867"/>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7110994" y="3615076"/>
            <a:ext cx="5662034"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15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942976" y="3615076"/>
            <a:ext cx="5662034"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15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TextBox 4">
            <a:extLst>
              <a:ext uri="{FF2B5EF4-FFF2-40B4-BE49-F238E27FC236}">
                <a16:creationId xmlns:a16="http://schemas.microsoft.com/office/drawing/2014/main" id="{7EBEC2E7-6524-334F-AC0F-B7C86C5BC96F}"/>
              </a:ext>
            </a:extLst>
          </p:cNvPr>
          <p:cNvSpPr txBox="1"/>
          <p:nvPr userDrawn="1"/>
        </p:nvSpPr>
        <p:spPr>
          <a:xfrm>
            <a:off x="942975" y="2213918"/>
            <a:ext cx="11830050" cy="765544"/>
          </a:xfrm>
          <a:prstGeom prst="rect">
            <a:avLst/>
          </a:prstGeom>
        </p:spPr>
        <p:txBody>
          <a:bodyPr vert="horz" wrap="square" lIns="0" tIns="24728" rIns="49454" bIns="24728" rtlCol="0" anchor="ctr" anchorCtr="0">
            <a:noAutofit/>
          </a:bodyPr>
          <a:lstStyle/>
          <a:p>
            <a:pPr marL="0" marR="0" indent="0" algn="ctr" defTabSz="329619" rtl="0" eaLnBrk="1" fontAlgn="auto" latinLnBrk="0" hangingPunct="1">
              <a:lnSpc>
                <a:spcPct val="85000"/>
              </a:lnSpc>
              <a:spcBef>
                <a:spcPct val="0"/>
              </a:spcBef>
              <a:spcAft>
                <a:spcPts val="0"/>
              </a:spcAft>
              <a:buClrTx/>
              <a:buSzTx/>
              <a:buFontTx/>
              <a:buNone/>
              <a:tabLst/>
            </a:pPr>
            <a:r>
              <a:rPr kumimoji="0" lang="en-US" sz="2644"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
        <p:nvSpPr>
          <p:cNvPr id="6" name="TextBox 5">
            <a:extLst>
              <a:ext uri="{FF2B5EF4-FFF2-40B4-BE49-F238E27FC236}">
                <a16:creationId xmlns:a16="http://schemas.microsoft.com/office/drawing/2014/main" id="{D90778FA-B17F-2644-8D40-DDEBD636390F}"/>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spTree>
    <p:extLst>
      <p:ext uri="{BB962C8B-B14F-4D97-AF65-F5344CB8AC3E}">
        <p14:creationId xmlns:p14="http://schemas.microsoft.com/office/powerpoint/2010/main" val="2126743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range boxes: 3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679736-8993-1545-B767-EEAC00E98BB1}"/>
              </a:ext>
            </a:extLst>
          </p:cNvPr>
          <p:cNvPicPr>
            <a:picLocks noChangeAspect="1"/>
          </p:cNvPicPr>
          <p:nvPr userDrawn="1"/>
        </p:nvPicPr>
        <p:blipFill rotWithShape="1">
          <a:blip r:embed="rId2"/>
          <a:srcRect l="44274" r="20471"/>
          <a:stretch/>
        </p:blipFill>
        <p:spPr>
          <a:xfrm>
            <a:off x="942975" y="3809161"/>
            <a:ext cx="3742102" cy="4632708"/>
          </a:xfrm>
          <a:prstGeom prst="rect">
            <a:avLst/>
          </a:prstGeom>
        </p:spPr>
      </p:pic>
      <p:pic>
        <p:nvPicPr>
          <p:cNvPr id="10" name="Picture 9">
            <a:extLst>
              <a:ext uri="{FF2B5EF4-FFF2-40B4-BE49-F238E27FC236}">
                <a16:creationId xmlns:a16="http://schemas.microsoft.com/office/drawing/2014/main" id="{39AF7A18-10F5-A44E-9449-BFC8248C4775}"/>
              </a:ext>
            </a:extLst>
          </p:cNvPr>
          <p:cNvPicPr>
            <a:picLocks noChangeAspect="1"/>
          </p:cNvPicPr>
          <p:nvPr userDrawn="1"/>
        </p:nvPicPr>
        <p:blipFill rotWithShape="1">
          <a:blip r:embed="rId2"/>
          <a:srcRect l="44274" r="20471"/>
          <a:stretch/>
        </p:blipFill>
        <p:spPr>
          <a:xfrm>
            <a:off x="4979076" y="3809161"/>
            <a:ext cx="3742102" cy="4632708"/>
          </a:xfrm>
          <a:prstGeom prst="rect">
            <a:avLst/>
          </a:prstGeom>
        </p:spPr>
      </p:pic>
      <p:pic>
        <p:nvPicPr>
          <p:cNvPr id="11" name="Picture 10">
            <a:extLst>
              <a:ext uri="{FF2B5EF4-FFF2-40B4-BE49-F238E27FC236}">
                <a16:creationId xmlns:a16="http://schemas.microsoft.com/office/drawing/2014/main" id="{B7DD8C6F-4920-6D4F-90B8-E55BD420432A}"/>
              </a:ext>
            </a:extLst>
          </p:cNvPr>
          <p:cNvPicPr>
            <a:picLocks noChangeAspect="1"/>
          </p:cNvPicPr>
          <p:nvPr userDrawn="1"/>
        </p:nvPicPr>
        <p:blipFill rotWithShape="1">
          <a:blip r:embed="rId2"/>
          <a:srcRect l="44274" r="20471"/>
          <a:stretch/>
        </p:blipFill>
        <p:spPr>
          <a:xfrm>
            <a:off x="9026421" y="3809161"/>
            <a:ext cx="3742102" cy="4632708"/>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4986952" y="3809161"/>
            <a:ext cx="3742103" cy="4632709"/>
          </a:xfrm>
          <a:prstGeom prst="roundRect">
            <a:avLst>
              <a:gd name="adj" fmla="val 0"/>
            </a:avLst>
          </a:prstGeom>
          <a:noFill/>
        </p:spPr>
        <p:txBody>
          <a:bodyPr lIns="274320" tIns="274320" rIns="274320" bIns="274320" anchor="ctr">
            <a:normAutofit/>
          </a:bodyPr>
          <a:lstStyle>
            <a:lvl1pPr marL="0" indent="0" algn="ctr">
              <a:buNone/>
              <a:defRPr sz="285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942977" y="3809161"/>
            <a:ext cx="3742103" cy="4632709"/>
          </a:xfrm>
          <a:prstGeom prst="roundRect">
            <a:avLst>
              <a:gd name="adj" fmla="val 0"/>
            </a:avLst>
          </a:prstGeom>
          <a:noFill/>
        </p:spPr>
        <p:txBody>
          <a:bodyPr lIns="274320" tIns="274320" rIns="274320" bIns="274320" anchor="ctr">
            <a:normAutofit/>
          </a:bodyPr>
          <a:lstStyle>
            <a:lvl1pPr marL="0" indent="0" algn="ctr">
              <a:buNone/>
              <a:defRPr sz="285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9030926" y="3809161"/>
            <a:ext cx="3742103" cy="4632709"/>
          </a:xfrm>
          <a:prstGeom prst="roundRect">
            <a:avLst>
              <a:gd name="adj" fmla="val 0"/>
            </a:avLst>
          </a:prstGeom>
          <a:noFill/>
        </p:spPr>
        <p:txBody>
          <a:bodyPr lIns="274320" tIns="274320" rIns="274320" bIns="274320" anchor="ctr">
            <a:normAutofit/>
          </a:bodyPr>
          <a:lstStyle>
            <a:lvl1pPr marL="0" indent="0" algn="ctr">
              <a:buNone/>
              <a:defRPr sz="285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TextBox 5">
            <a:extLst>
              <a:ext uri="{FF2B5EF4-FFF2-40B4-BE49-F238E27FC236}">
                <a16:creationId xmlns:a16="http://schemas.microsoft.com/office/drawing/2014/main" id="{4BA55928-F358-CB48-A0A3-9C4B71F6EE47}"/>
              </a:ext>
            </a:extLst>
          </p:cNvPr>
          <p:cNvSpPr txBox="1"/>
          <p:nvPr userDrawn="1"/>
        </p:nvSpPr>
        <p:spPr>
          <a:xfrm>
            <a:off x="942975" y="2213918"/>
            <a:ext cx="11830050" cy="765544"/>
          </a:xfrm>
          <a:prstGeom prst="rect">
            <a:avLst/>
          </a:prstGeom>
        </p:spPr>
        <p:txBody>
          <a:bodyPr vert="horz" wrap="square" lIns="0" tIns="24728" rIns="49454" bIns="24728" rtlCol="0" anchor="ctr" anchorCtr="0">
            <a:noAutofit/>
          </a:bodyPr>
          <a:lstStyle/>
          <a:p>
            <a:pPr marL="0" marR="0" indent="0" algn="ctr" defTabSz="329619" rtl="0" eaLnBrk="1" fontAlgn="auto" latinLnBrk="0" hangingPunct="1">
              <a:lnSpc>
                <a:spcPct val="85000"/>
              </a:lnSpc>
              <a:spcBef>
                <a:spcPct val="0"/>
              </a:spcBef>
              <a:spcAft>
                <a:spcPts val="0"/>
              </a:spcAft>
              <a:buClrTx/>
              <a:buSzTx/>
              <a:buFontTx/>
              <a:buNone/>
              <a:tabLst/>
            </a:pPr>
            <a:r>
              <a:rPr kumimoji="0" lang="en-US" sz="2644"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9" name="Picture 8">
            <a:extLst>
              <a:ext uri="{FF2B5EF4-FFF2-40B4-BE49-F238E27FC236}">
                <a16:creationId xmlns:a16="http://schemas.microsoft.com/office/drawing/2014/main" id="{42AC2B66-AC74-0A4B-8DD0-34D97C07DF2B}"/>
              </a:ext>
            </a:extLst>
          </p:cNvPr>
          <p:cNvPicPr>
            <a:picLocks noChangeAspect="1"/>
          </p:cNvPicPr>
          <p:nvPr userDrawn="1"/>
        </p:nvPicPr>
        <p:blipFill rotWithShape="1">
          <a:blip r:embed="rId3"/>
          <a:srcRect t="32248" r="21104"/>
          <a:stretch/>
        </p:blipFill>
        <p:spPr>
          <a:xfrm>
            <a:off x="10629903" y="1"/>
            <a:ext cx="3086101" cy="3415769"/>
          </a:xfrm>
          <a:prstGeom prst="rect">
            <a:avLst/>
          </a:prstGeom>
        </p:spPr>
      </p:pic>
    </p:spTree>
    <p:extLst>
      <p:ext uri="{BB962C8B-B14F-4D97-AF65-F5344CB8AC3E}">
        <p14:creationId xmlns:p14="http://schemas.microsoft.com/office/powerpoint/2010/main" val="1799674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boxes: 4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703FD0-8AFA-A745-91D7-6D4740B31C31}"/>
              </a:ext>
            </a:extLst>
          </p:cNvPr>
          <p:cNvPicPr>
            <a:picLocks noChangeAspect="1"/>
          </p:cNvPicPr>
          <p:nvPr userDrawn="1"/>
        </p:nvPicPr>
        <p:blipFill rotWithShape="1">
          <a:blip r:embed="rId2">
            <a:alphaModFix amt="63000"/>
          </a:blip>
          <a:srcRect l="33950"/>
          <a:stretch/>
        </p:blipFill>
        <p:spPr>
          <a:xfrm>
            <a:off x="0" y="4558141"/>
            <a:ext cx="2755894" cy="5373159"/>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4" name="Content Placeholder 10"/>
          <p:cNvSpPr>
            <a:spLocks noGrp="1"/>
          </p:cNvSpPr>
          <p:nvPr>
            <p:ph sz="quarter" idx="11" hasCustomPrompt="1"/>
          </p:nvPr>
        </p:nvSpPr>
        <p:spPr>
          <a:xfrm>
            <a:off x="6993926" y="3340924"/>
            <a:ext cx="5779101"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27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0" hasCustomPrompt="1"/>
          </p:nvPr>
        </p:nvSpPr>
        <p:spPr>
          <a:xfrm>
            <a:off x="942977" y="3340924"/>
            <a:ext cx="5779101"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27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2" hasCustomPrompt="1"/>
          </p:nvPr>
        </p:nvSpPr>
        <p:spPr>
          <a:xfrm>
            <a:off x="6993926" y="6265354"/>
            <a:ext cx="5779101"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27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3" hasCustomPrompt="1"/>
          </p:nvPr>
        </p:nvSpPr>
        <p:spPr>
          <a:xfrm>
            <a:off x="942977" y="6265354"/>
            <a:ext cx="5779101"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27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17" name="Text Placeholder 16">
            <a:extLst>
              <a:ext uri="{FF2B5EF4-FFF2-40B4-BE49-F238E27FC236}">
                <a16:creationId xmlns:a16="http://schemas.microsoft.com/office/drawing/2014/main" id="{D5B1069D-5DC2-C744-B745-510197B10AE9}"/>
              </a:ext>
            </a:extLst>
          </p:cNvPr>
          <p:cNvSpPr>
            <a:spLocks noGrp="1"/>
          </p:cNvSpPr>
          <p:nvPr>
            <p:ph type="body" sz="quarter" idx="15" hasCustomPrompt="1"/>
          </p:nvPr>
        </p:nvSpPr>
        <p:spPr>
          <a:xfrm>
            <a:off x="942975" y="2119313"/>
            <a:ext cx="11830050" cy="779462"/>
          </a:xfrm>
          <a:prstGeom prst="rect">
            <a:avLst/>
          </a:prstGeom>
        </p:spPr>
        <p:txBody>
          <a:bodyPr anchor="ctr"/>
          <a:lstStyle>
            <a:lvl1pPr marL="0" marR="0" indent="0" algn="ctr" defTabSz="329627" rtl="0" eaLnBrk="1" fontAlgn="auto" latinLnBrk="0" hangingPunct="1">
              <a:lnSpc>
                <a:spcPct val="85000"/>
              </a:lnSpc>
              <a:spcBef>
                <a:spcPct val="0"/>
              </a:spcBef>
              <a:spcAft>
                <a:spcPts val="0"/>
              </a:spcAft>
              <a:buClrTx/>
              <a:buSzTx/>
              <a:buFontTx/>
              <a:buNone/>
              <a:tabLst/>
              <a:defRPr kumimoji="0" lang="en-US" sz="2644" b="0" i="0" u="none" strike="noStrike" kern="1200" cap="none" spc="0" normalizeH="0" baseline="0" noProof="0" dirty="0">
                <a:ln>
                  <a:noFill/>
                </a:ln>
                <a:solidFill>
                  <a:srgbClr val="E5E5E5">
                    <a:lumMod val="10000"/>
                  </a:srgbClr>
                </a:solidFill>
                <a:effectLst/>
                <a:uLnTx/>
                <a:uFillTx/>
                <a:ea typeface="PS TT Commons" charset="0"/>
                <a:cs typeface="PS TT Commons"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Tree>
    <p:extLst>
      <p:ext uri="{BB962C8B-B14F-4D97-AF65-F5344CB8AC3E}">
        <p14:creationId xmlns:p14="http://schemas.microsoft.com/office/powerpoint/2010/main" val="42094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range boxes: 5 ite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4986953" y="3521334"/>
            <a:ext cx="3742103"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27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942979" y="3521334"/>
            <a:ext cx="3742103"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27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9030926" y="3521334"/>
            <a:ext cx="3742103"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27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3" hasCustomPrompt="1"/>
          </p:nvPr>
        </p:nvSpPr>
        <p:spPr>
          <a:xfrm>
            <a:off x="2814031" y="6659952"/>
            <a:ext cx="3742103"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27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5" hasCustomPrompt="1"/>
          </p:nvPr>
        </p:nvSpPr>
        <p:spPr>
          <a:xfrm>
            <a:off x="6858004" y="6659952"/>
            <a:ext cx="3742103"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27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8" name="TextBox 7">
            <a:extLst>
              <a:ext uri="{FF2B5EF4-FFF2-40B4-BE49-F238E27FC236}">
                <a16:creationId xmlns:a16="http://schemas.microsoft.com/office/drawing/2014/main" id="{BF948382-B1EF-BE44-9997-91BBA24BACA8}"/>
              </a:ext>
            </a:extLst>
          </p:cNvPr>
          <p:cNvSpPr txBox="1"/>
          <p:nvPr userDrawn="1"/>
        </p:nvSpPr>
        <p:spPr>
          <a:xfrm>
            <a:off x="942975" y="2213918"/>
            <a:ext cx="11830050" cy="765544"/>
          </a:xfrm>
          <a:prstGeom prst="rect">
            <a:avLst/>
          </a:prstGeom>
        </p:spPr>
        <p:txBody>
          <a:bodyPr vert="horz" wrap="square" lIns="0" tIns="24728" rIns="49454" bIns="24728" rtlCol="0" anchor="ctr" anchorCtr="0">
            <a:noAutofit/>
          </a:bodyPr>
          <a:lstStyle/>
          <a:p>
            <a:pPr marL="0" marR="0" indent="0" algn="ctr" defTabSz="329619" rtl="0" eaLnBrk="1" fontAlgn="auto" latinLnBrk="0" hangingPunct="1">
              <a:lnSpc>
                <a:spcPct val="85000"/>
              </a:lnSpc>
              <a:spcBef>
                <a:spcPct val="0"/>
              </a:spcBef>
              <a:spcAft>
                <a:spcPts val="0"/>
              </a:spcAft>
              <a:buClrTx/>
              <a:buSzTx/>
              <a:buFontTx/>
              <a:buNone/>
              <a:tabLst/>
            </a:pPr>
            <a:r>
              <a:rPr kumimoji="0" lang="en-US" sz="2644"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10" name="Picture 9">
            <a:extLst>
              <a:ext uri="{FF2B5EF4-FFF2-40B4-BE49-F238E27FC236}">
                <a16:creationId xmlns:a16="http://schemas.microsoft.com/office/drawing/2014/main" id="{160E7D13-373F-B04C-B929-F0DBB3E8FC5A}"/>
              </a:ext>
            </a:extLst>
          </p:cNvPr>
          <p:cNvPicPr>
            <a:picLocks noChangeAspect="1"/>
          </p:cNvPicPr>
          <p:nvPr userDrawn="1"/>
        </p:nvPicPr>
        <p:blipFill rotWithShape="1">
          <a:blip r:embed="rId3"/>
          <a:srcRect l="-1179" t="20419" r="68223" b="-13722"/>
          <a:stretch/>
        </p:blipFill>
        <p:spPr>
          <a:xfrm flipH="1" flipV="1">
            <a:off x="-1" y="4910992"/>
            <a:ext cx="1600198" cy="5376013"/>
          </a:xfrm>
          <a:prstGeom prst="rect">
            <a:avLst/>
          </a:prstGeom>
        </p:spPr>
      </p:pic>
    </p:spTree>
    <p:extLst>
      <p:ext uri="{BB962C8B-B14F-4D97-AF65-F5344CB8AC3E}">
        <p14:creationId xmlns:p14="http://schemas.microsoft.com/office/powerpoint/2010/main" val="1306698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r Image Left | Content Right">
    <p:spTree>
      <p:nvGrpSpPr>
        <p:cNvPr id="1" name=""/>
        <p:cNvGrpSpPr/>
        <p:nvPr/>
      </p:nvGrpSpPr>
      <p:grpSpPr>
        <a:xfrm>
          <a:off x="0" y="0"/>
          <a:ext cx="0" cy="0"/>
          <a:chOff x="0" y="0"/>
          <a:chExt cx="0" cy="0"/>
        </a:xfrm>
      </p:grpSpPr>
      <p:sp>
        <p:nvSpPr>
          <p:cNvPr id="9" name="Content Placeholder 2"/>
          <p:cNvSpPr>
            <a:spLocks noGrp="1"/>
          </p:cNvSpPr>
          <p:nvPr>
            <p:ph sz="quarter" idx="14" hasCustomPrompt="1"/>
          </p:nvPr>
        </p:nvSpPr>
        <p:spPr>
          <a:xfrm>
            <a:off x="624841" y="1349829"/>
            <a:ext cx="4038602" cy="7587346"/>
          </a:xfrm>
          <a:prstGeom prst="rect">
            <a:avLst/>
          </a:prstGeom>
        </p:spPr>
        <p:txBody>
          <a:bodyPr anchor="ctr">
            <a:normAutofit/>
          </a:bodyPr>
          <a:lstStyle>
            <a:lvl1pPr algn="r">
              <a:lnSpc>
                <a:spcPct val="100000"/>
              </a:lnSpc>
              <a:defRPr sz="4050" b="0" i="0">
                <a:latin typeface="+mj-lt"/>
                <a:ea typeface="Calibri" panose="020F0502020204030204" pitchFamily="34" charset="0"/>
                <a:cs typeface="Calibri" panose="020F0502020204030204" pitchFamily="34" charset="0"/>
              </a:defRPr>
            </a:lvl1pPr>
          </a:lstStyle>
          <a:p>
            <a:pPr lvl="0"/>
            <a:r>
              <a:rPr lang="en-US" dirty="0"/>
              <a:t>Click to Add Title or Click Icon to Add Graphic</a:t>
            </a:r>
          </a:p>
        </p:txBody>
      </p:sp>
      <p:cxnSp>
        <p:nvCxnSpPr>
          <p:cNvPr id="5" name="Straight Connector 4"/>
          <p:cNvCxnSpPr/>
          <p:nvPr/>
        </p:nvCxnSpPr>
        <p:spPr>
          <a:xfrm>
            <a:off x="5185410" y="703581"/>
            <a:ext cx="0" cy="8879842"/>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0" hasCustomPrompt="1"/>
          </p:nvPr>
        </p:nvSpPr>
        <p:spPr>
          <a:xfrm>
            <a:off x="5707380" y="1349829"/>
            <a:ext cx="7322820" cy="7587346"/>
          </a:xfrm>
          <a:prstGeom prst="rect">
            <a:avLst/>
          </a:prstGeom>
        </p:spPr>
        <p:txBody>
          <a:bodyPr lIns="0" anchor="ctr">
            <a:normAutofit/>
          </a:bodyPr>
          <a:lstStyle>
            <a:lvl1pPr algn="l">
              <a:defRPr sz="2550" b="0" i="0" baseline="0">
                <a:solidFill>
                  <a:schemeClr val="tx1"/>
                </a:solidFill>
                <a:latin typeface="+mn-lt"/>
                <a:ea typeface="Calibri" panose="020F0502020204030204" pitchFamily="34" charset="0"/>
                <a:cs typeface="Calibri" panose="020F0502020204030204" pitchFamily="34" charset="0"/>
              </a:defRPr>
            </a:lvl1pPr>
            <a:lvl2pPr algn="l">
              <a:buSzPct val="100000"/>
              <a:defRPr sz="2550" b="0" i="0">
                <a:solidFill>
                  <a:schemeClr val="tx1"/>
                </a:solidFill>
                <a:latin typeface="+mn-lt"/>
                <a:ea typeface="Calibri" panose="020F0502020204030204" pitchFamily="34" charset="0"/>
                <a:cs typeface="Calibri" panose="020F0502020204030204" pitchFamily="34" charset="0"/>
              </a:defRPr>
            </a:lvl2pPr>
            <a:lvl3pPr marL="904853" indent="-234548" algn="l">
              <a:tabLst/>
              <a:defRPr sz="2550" b="0" i="0">
                <a:solidFill>
                  <a:schemeClr val="tx1"/>
                </a:solidFill>
                <a:latin typeface="+mn-lt"/>
                <a:ea typeface="Calibri" panose="020F0502020204030204" pitchFamily="34" charset="0"/>
                <a:cs typeface="Calibri" panose="020F0502020204030204" pitchFamily="34" charset="0"/>
              </a:defRPr>
            </a:lvl3pPr>
            <a:lvl4pPr marL="1206074" indent="-213117" algn="l">
              <a:tabLst/>
              <a:defRPr sz="2550" b="0" i="0">
                <a:solidFill>
                  <a:schemeClr val="tx1"/>
                </a:solidFill>
                <a:latin typeface="+mn-lt"/>
                <a:ea typeface="Calibri" panose="020F0502020204030204" pitchFamily="34" charset="0"/>
                <a:cs typeface="Calibri" panose="020F0502020204030204" pitchFamily="34" charset="0"/>
              </a:defRPr>
            </a:lvl4pPr>
            <a:lvl5pPr marL="1428714" indent="-195258" algn="l">
              <a:tabLst/>
              <a:defRPr sz="255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6ED9FDD-A716-B844-B0A8-FEFB96D5E208}"/>
              </a:ext>
            </a:extLst>
          </p:cNvPr>
          <p:cNvPicPr>
            <a:picLocks noChangeAspect="1"/>
          </p:cNvPicPr>
          <p:nvPr userDrawn="1"/>
        </p:nvPicPr>
        <p:blipFill rotWithShape="1">
          <a:blip r:embed="rId2">
            <a:alphaModFix amt="54000"/>
          </a:blip>
          <a:srcRect t="18980"/>
          <a:stretch/>
        </p:blipFill>
        <p:spPr>
          <a:xfrm>
            <a:off x="9777415" y="-1"/>
            <a:ext cx="3519488" cy="3525577"/>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itle or Image Left |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937E-1F6E-4748-B7B4-7B58CEB11A1E}"/>
              </a:ext>
            </a:extLst>
          </p:cNvPr>
          <p:cNvSpPr>
            <a:spLocks noGrp="1"/>
          </p:cNvSpPr>
          <p:nvPr>
            <p:ph type="title" hasCustomPrompt="1"/>
          </p:nvPr>
        </p:nvSpPr>
        <p:spPr/>
        <p:txBody>
          <a:bodyPr/>
          <a:lstStyle>
            <a:lvl1pPr>
              <a:defRPr baseline="0"/>
            </a:lvl1pPr>
          </a:lstStyle>
          <a:p>
            <a:r>
              <a:rPr lang="en-US" dirty="0"/>
              <a:t>Title Goes Here in Title Case</a:t>
            </a:r>
          </a:p>
        </p:txBody>
      </p:sp>
      <p:sp>
        <p:nvSpPr>
          <p:cNvPr id="3" name="Content Placeholder 2">
            <a:extLst>
              <a:ext uri="{FF2B5EF4-FFF2-40B4-BE49-F238E27FC236}">
                <a16:creationId xmlns:a16="http://schemas.microsoft.com/office/drawing/2014/main" id="{7AE5B6AF-0944-49FB-913E-31C7E9779510}"/>
              </a:ext>
            </a:extLst>
          </p:cNvPr>
          <p:cNvSpPr>
            <a:spLocks noGrp="1"/>
          </p:cNvSpPr>
          <p:nvPr>
            <p:ph sz="half" idx="1" hasCustomPrompt="1"/>
          </p:nvPr>
        </p:nvSpPr>
        <p:spPr>
          <a:xfrm>
            <a:off x="942977" y="2438401"/>
            <a:ext cx="3933827" cy="6827046"/>
          </a:xfrm>
          <a:prstGeom prst="rect">
            <a:avLst/>
          </a:prstGeom>
        </p:spPr>
        <p:txBody>
          <a:bodyPr anchor="ctr">
            <a:normAutofit/>
          </a:bodyPr>
          <a:lstStyle>
            <a:lvl1pPr algn="r">
              <a:defRPr sz="4050" b="0" baseline="0">
                <a:latin typeface="+mj-lt"/>
              </a:defRPr>
            </a:lvl1pPr>
          </a:lstStyle>
          <a:p>
            <a:pPr lvl="0"/>
            <a:r>
              <a:rPr lang="en-US" dirty="0"/>
              <a:t>Click to add title or click icon to add graphic</a:t>
            </a:r>
          </a:p>
        </p:txBody>
      </p:sp>
      <p:cxnSp>
        <p:nvCxnSpPr>
          <p:cNvPr id="8" name="Straight Connector 7"/>
          <p:cNvCxnSpPr/>
          <p:nvPr/>
        </p:nvCxnSpPr>
        <p:spPr>
          <a:xfrm>
            <a:off x="5307330" y="2438401"/>
            <a:ext cx="0" cy="6827046"/>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ext Placeholder 7"/>
          <p:cNvSpPr>
            <a:spLocks noGrp="1"/>
          </p:cNvSpPr>
          <p:nvPr>
            <p:ph type="body" sz="quarter" idx="10" hasCustomPrompt="1"/>
          </p:nvPr>
        </p:nvSpPr>
        <p:spPr>
          <a:xfrm>
            <a:off x="5707380" y="2438401"/>
            <a:ext cx="7322820" cy="6827046"/>
          </a:xfrm>
          <a:prstGeom prst="rect">
            <a:avLst/>
          </a:prstGeom>
        </p:spPr>
        <p:txBody>
          <a:bodyPr lIns="0" anchor="ctr">
            <a:normAutofit/>
          </a:bodyPr>
          <a:lstStyle>
            <a:lvl1pPr algn="l">
              <a:defRPr sz="2550" b="0" i="0" baseline="0">
                <a:solidFill>
                  <a:schemeClr val="tx1"/>
                </a:solidFill>
                <a:latin typeface="+mn-lt"/>
                <a:ea typeface="Calibri" panose="020F0502020204030204" pitchFamily="34" charset="0"/>
                <a:cs typeface="Calibri" panose="020F0502020204030204" pitchFamily="34" charset="0"/>
              </a:defRPr>
            </a:lvl1pPr>
            <a:lvl2pPr algn="l">
              <a:buSzPct val="100000"/>
              <a:defRPr sz="2550" b="0" i="0">
                <a:solidFill>
                  <a:schemeClr val="tx1"/>
                </a:solidFill>
                <a:latin typeface="+mn-lt"/>
                <a:ea typeface="Calibri" panose="020F0502020204030204" pitchFamily="34" charset="0"/>
                <a:cs typeface="Calibri" panose="020F0502020204030204" pitchFamily="34" charset="0"/>
              </a:defRPr>
            </a:lvl2pPr>
            <a:lvl3pPr marL="904853" indent="-234548" algn="l">
              <a:tabLst/>
              <a:defRPr sz="2550" b="0" i="0">
                <a:solidFill>
                  <a:schemeClr val="tx1"/>
                </a:solidFill>
                <a:latin typeface="+mn-lt"/>
                <a:ea typeface="Calibri" panose="020F0502020204030204" pitchFamily="34" charset="0"/>
                <a:cs typeface="Calibri" panose="020F0502020204030204" pitchFamily="34" charset="0"/>
              </a:defRPr>
            </a:lvl3pPr>
            <a:lvl4pPr marL="1206074" indent="-213117" algn="l">
              <a:tabLst/>
              <a:defRPr sz="2550" b="0" i="0">
                <a:solidFill>
                  <a:schemeClr val="tx1"/>
                </a:solidFill>
                <a:latin typeface="+mn-lt"/>
                <a:ea typeface="Calibri" panose="020F0502020204030204" pitchFamily="34" charset="0"/>
                <a:cs typeface="Calibri" panose="020F0502020204030204" pitchFamily="34" charset="0"/>
              </a:defRPr>
            </a:lvl4pPr>
            <a:lvl5pPr marL="1428714" indent="-195258" algn="l">
              <a:tabLst/>
              <a:defRPr sz="255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CA7E7F6-DBC8-674B-97A8-E2A3735DA17B}"/>
              </a:ext>
            </a:extLst>
          </p:cNvPr>
          <p:cNvPicPr>
            <a:picLocks noChangeAspect="1"/>
          </p:cNvPicPr>
          <p:nvPr userDrawn="1"/>
        </p:nvPicPr>
        <p:blipFill rotWithShape="1">
          <a:blip r:embed="rId2">
            <a:alphaModFix amt="60000"/>
          </a:blip>
          <a:srcRect l="33604"/>
          <a:stretch/>
        </p:blipFill>
        <p:spPr>
          <a:xfrm flipH="1">
            <a:off x="11979048" y="135467"/>
            <a:ext cx="1736953" cy="56345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latin typeface="+mj-lt"/>
              </a:defRPr>
            </a:lvl1pPr>
          </a:lstStyle>
          <a:p>
            <a:r>
              <a:rPr lang="en-US" dirty="0"/>
              <a:t>Add Slide Title in Title Case</a:t>
            </a:r>
          </a:p>
        </p:txBody>
      </p:sp>
      <p:pic>
        <p:nvPicPr>
          <p:cNvPr id="3" name="Picture 2">
            <a:extLst>
              <a:ext uri="{FF2B5EF4-FFF2-40B4-BE49-F238E27FC236}">
                <a16:creationId xmlns:a16="http://schemas.microsoft.com/office/drawing/2014/main" id="{E181B6B9-12AB-7647-BCCF-D00581D5EAB5}"/>
              </a:ext>
            </a:extLst>
          </p:cNvPr>
          <p:cNvPicPr>
            <a:picLocks noChangeAspect="1"/>
          </p:cNvPicPr>
          <p:nvPr userDrawn="1"/>
        </p:nvPicPr>
        <p:blipFill rotWithShape="1">
          <a:blip r:embed="rId2"/>
          <a:srcRect b="80621"/>
          <a:stretch/>
        </p:blipFill>
        <p:spPr>
          <a:xfrm>
            <a:off x="0" y="7"/>
            <a:ext cx="13716000" cy="16981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Edge Bleed Image Left | Content Right">
    <p:spTree>
      <p:nvGrpSpPr>
        <p:cNvPr id="1" name=""/>
        <p:cNvGrpSpPr/>
        <p:nvPr/>
      </p:nvGrpSpPr>
      <p:grpSpPr>
        <a:xfrm>
          <a:off x="0" y="0"/>
          <a:ext cx="0" cy="0"/>
          <a:chOff x="0" y="0"/>
          <a:chExt cx="0" cy="0"/>
        </a:xfrm>
      </p:grpSpPr>
      <p:sp>
        <p:nvSpPr>
          <p:cNvPr id="3" name="Text Placeholder 16"/>
          <p:cNvSpPr>
            <a:spLocks noGrp="1"/>
          </p:cNvSpPr>
          <p:nvPr>
            <p:ph type="body" sz="quarter" idx="12" hasCustomPrompt="1"/>
          </p:nvPr>
        </p:nvSpPr>
        <p:spPr>
          <a:xfrm>
            <a:off x="6035040" y="1436914"/>
            <a:ext cx="7132320" cy="7413176"/>
          </a:xfrm>
          <a:prstGeom prst="rect">
            <a:avLst/>
          </a:prstGeom>
        </p:spPr>
        <p:txBody>
          <a:bodyPr anchor="ctr">
            <a:normAutofit/>
          </a:bodyPr>
          <a:lstStyle>
            <a:lvl1pPr algn="l">
              <a:lnSpc>
                <a:spcPct val="100000"/>
              </a:lnSpc>
              <a:defRPr sz="2550" b="0" i="0" baseline="0">
                <a:solidFill>
                  <a:schemeClr val="tx1"/>
                </a:solidFill>
                <a:latin typeface="+mn-lt"/>
                <a:ea typeface="Calibri" panose="020F0502020204030204" pitchFamily="34" charset="0"/>
                <a:cs typeface="Calibri" panose="020F0502020204030204" pitchFamily="34" charset="0"/>
              </a:defRPr>
            </a:lvl1pPr>
            <a:lvl2pPr algn="l">
              <a:buSzPct val="100000"/>
              <a:defRPr sz="2550" b="0" i="0">
                <a:solidFill>
                  <a:schemeClr val="tx1"/>
                </a:solidFill>
                <a:latin typeface="+mn-lt"/>
                <a:ea typeface="Calibri" panose="020F0502020204030204" pitchFamily="34" charset="0"/>
                <a:cs typeface="Calibri" panose="020F0502020204030204" pitchFamily="34" charset="0"/>
              </a:defRPr>
            </a:lvl2pPr>
            <a:lvl3pPr marL="904853" indent="-234548" algn="l">
              <a:tabLst/>
              <a:defRPr sz="2550" b="0" i="0">
                <a:solidFill>
                  <a:schemeClr val="tx1"/>
                </a:solidFill>
                <a:latin typeface="+mn-lt"/>
                <a:ea typeface="Calibri" panose="020F0502020204030204" pitchFamily="34" charset="0"/>
                <a:cs typeface="Calibri" panose="020F0502020204030204" pitchFamily="34" charset="0"/>
              </a:defRPr>
            </a:lvl3pPr>
            <a:lvl4pPr marL="1253698" indent="-260741" algn="l">
              <a:tabLst/>
              <a:defRPr sz="2550" b="0" i="0">
                <a:solidFill>
                  <a:schemeClr val="tx1"/>
                </a:solidFill>
                <a:latin typeface="+mn-lt"/>
                <a:ea typeface="Calibri" panose="020F0502020204030204" pitchFamily="34" charset="0"/>
                <a:cs typeface="Calibri" panose="020F0502020204030204" pitchFamily="34" charset="0"/>
              </a:defRPr>
            </a:lvl4pPr>
            <a:lvl5pPr marL="1459670" indent="-226214" algn="l">
              <a:tabLst/>
              <a:defRPr sz="2550" b="0" i="0">
                <a:solidFill>
                  <a:schemeClr val="tx1"/>
                </a:solidFill>
                <a:latin typeface="+mn-lt"/>
                <a:ea typeface="Calibri" panose="020F0502020204030204" pitchFamily="34" charset="0"/>
                <a:cs typeface="Calibri" panose="020F0502020204030204" pitchFamily="34"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p:cNvSpPr>
            <a:spLocks noGrp="1"/>
          </p:cNvSpPr>
          <p:nvPr>
            <p:ph type="pic" sz="quarter" idx="13" hasCustomPrompt="1"/>
          </p:nvPr>
        </p:nvSpPr>
        <p:spPr>
          <a:xfrm>
            <a:off x="4" y="0"/>
            <a:ext cx="5425439" cy="10287000"/>
          </a:xfrm>
          <a:prstGeom prst="rect">
            <a:avLst/>
          </a:prstGeom>
          <a:solidFill>
            <a:schemeClr val="bg1"/>
          </a:solidFill>
        </p:spPr>
        <p:txBody>
          <a:bodyPr anchor="ctr">
            <a:normAutofit/>
          </a:bodyPr>
          <a:lstStyle>
            <a:lvl1pPr algn="ctr">
              <a:defRPr sz="345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Icon</a:t>
            </a:r>
            <a:br>
              <a:rPr lang="en-US" dirty="0"/>
            </a:br>
            <a:r>
              <a:rPr lang="en-US" dirty="0"/>
              <a:t>to Add Graphic</a:t>
            </a:r>
          </a:p>
        </p:txBody>
      </p:sp>
      <p:pic>
        <p:nvPicPr>
          <p:cNvPr id="5" name="Picture 4">
            <a:extLst>
              <a:ext uri="{FF2B5EF4-FFF2-40B4-BE49-F238E27FC236}">
                <a16:creationId xmlns:a16="http://schemas.microsoft.com/office/drawing/2014/main" id="{275C0BBB-7290-C147-8C70-0D3046DDFA9A}"/>
              </a:ext>
            </a:extLst>
          </p:cNvPr>
          <p:cNvPicPr>
            <a:picLocks noChangeAspect="1"/>
          </p:cNvPicPr>
          <p:nvPr userDrawn="1"/>
        </p:nvPicPr>
        <p:blipFill rotWithShape="1">
          <a:blip r:embed="rId2"/>
          <a:srcRect t="32248" r="21104"/>
          <a:stretch/>
        </p:blipFill>
        <p:spPr>
          <a:xfrm>
            <a:off x="10629903" y="1"/>
            <a:ext cx="3086101" cy="3415769"/>
          </a:xfrm>
          <a:prstGeom prst="rect">
            <a:avLst/>
          </a:prstGeom>
        </p:spPr>
      </p:pic>
    </p:spTree>
    <p:extLst>
      <p:ext uri="{BB962C8B-B14F-4D97-AF65-F5344CB8AC3E}">
        <p14:creationId xmlns:p14="http://schemas.microsoft.com/office/powerpoint/2010/main" val="848130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2 li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Goes Here in Title Case</a:t>
            </a:r>
          </a:p>
        </p:txBody>
      </p:sp>
      <p:cxnSp>
        <p:nvCxnSpPr>
          <p:cNvPr id="3" name="Straight Connector 2"/>
          <p:cNvCxnSpPr/>
          <p:nvPr/>
        </p:nvCxnSpPr>
        <p:spPr>
          <a:xfrm>
            <a:off x="6858000" y="2447291"/>
            <a:ext cx="0" cy="6960870"/>
          </a:xfrm>
          <a:prstGeom prst="line">
            <a:avLst/>
          </a:prstGeom>
          <a:ln w="22225">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Text Placeholder 6"/>
          <p:cNvSpPr>
            <a:spLocks noGrp="1"/>
          </p:cNvSpPr>
          <p:nvPr>
            <p:ph type="body" sz="quarter" idx="10" hasCustomPrompt="1"/>
          </p:nvPr>
        </p:nvSpPr>
        <p:spPr>
          <a:xfrm>
            <a:off x="607312" y="2447291"/>
            <a:ext cx="5945886" cy="675646"/>
          </a:xfrm>
          <a:prstGeom prst="rect">
            <a:avLst/>
          </a:prstGeom>
        </p:spPr>
        <p:txBody>
          <a:bodyPr>
            <a:noAutofit/>
          </a:bodyPr>
          <a:lstStyle>
            <a:lvl1pPr algn="r">
              <a:defRPr sz="285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first thing</a:t>
            </a:r>
          </a:p>
        </p:txBody>
      </p:sp>
      <p:sp>
        <p:nvSpPr>
          <p:cNvPr id="5" name="Text Placeholder 3"/>
          <p:cNvSpPr>
            <a:spLocks noGrp="1"/>
          </p:cNvSpPr>
          <p:nvPr>
            <p:ph type="body" sz="quarter" idx="15" hasCustomPrompt="1"/>
          </p:nvPr>
        </p:nvSpPr>
        <p:spPr>
          <a:xfrm>
            <a:off x="607312" y="3352800"/>
            <a:ext cx="5945888" cy="5892800"/>
          </a:xfrm>
          <a:prstGeom prst="rect">
            <a:avLst/>
          </a:prstGeom>
        </p:spPr>
        <p:txBody>
          <a:bodyPr>
            <a:normAutofit/>
          </a:bodyPr>
          <a:lstStyle>
            <a:lvl1pPr marL="0" marR="0" indent="0" algn="r"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sz="2400" b="0" i="0">
                <a:latin typeface="+mn-lt"/>
                <a:ea typeface="Calibri" panose="020F0502020204030204" pitchFamily="34" charset="0"/>
                <a:cs typeface="Calibri" panose="020F0502020204030204" pitchFamily="34" charset="0"/>
              </a:defRPr>
            </a:lvl1pPr>
          </a:lstStyle>
          <a:p>
            <a:pPr lvl="0"/>
            <a:r>
              <a:rPr lang="en-US" dirty="0"/>
              <a:t>Point number 1</a:t>
            </a:r>
          </a:p>
          <a:p>
            <a:pPr marL="0" marR="0" lvl="0" indent="0" algn="r"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r>
              <a:rPr lang="en-US" dirty="0"/>
              <a:t>Point number 2</a:t>
            </a:r>
          </a:p>
          <a:p>
            <a:pPr marL="0" marR="0" lvl="0" indent="0" algn="r"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r>
              <a:rPr lang="en-US" dirty="0"/>
              <a:t>Point number 3</a:t>
            </a:r>
          </a:p>
          <a:p>
            <a:pPr marL="0" marR="0" lvl="0" indent="0" algn="r"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r>
              <a:rPr lang="en-US" dirty="0"/>
              <a:t>Point number 4</a:t>
            </a:r>
          </a:p>
          <a:p>
            <a:pPr marL="0" marR="0" lvl="0" indent="0" algn="r"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r>
              <a:rPr lang="en-US" dirty="0"/>
              <a:t>Point number 5</a:t>
            </a:r>
          </a:p>
          <a:p>
            <a:pPr lvl="0"/>
            <a:endParaRPr lang="en-US" dirty="0"/>
          </a:p>
        </p:txBody>
      </p:sp>
      <p:sp>
        <p:nvSpPr>
          <p:cNvPr id="7" name="Text Placeholder 6"/>
          <p:cNvSpPr>
            <a:spLocks noGrp="1"/>
          </p:cNvSpPr>
          <p:nvPr>
            <p:ph type="body" sz="quarter" idx="16" hasCustomPrompt="1"/>
          </p:nvPr>
        </p:nvSpPr>
        <p:spPr>
          <a:xfrm>
            <a:off x="7162801" y="2447291"/>
            <a:ext cx="5945886" cy="675646"/>
          </a:xfrm>
          <a:prstGeom prst="rect">
            <a:avLst/>
          </a:prstGeom>
        </p:spPr>
        <p:txBody>
          <a:bodyPr lIns="0">
            <a:noAutofit/>
          </a:bodyPr>
          <a:lstStyle>
            <a:lvl1pPr algn="l">
              <a:defRPr sz="285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second thing</a:t>
            </a:r>
          </a:p>
        </p:txBody>
      </p:sp>
      <p:sp>
        <p:nvSpPr>
          <p:cNvPr id="8" name="Text Placeholder 3"/>
          <p:cNvSpPr>
            <a:spLocks noGrp="1"/>
          </p:cNvSpPr>
          <p:nvPr>
            <p:ph type="body" sz="quarter" idx="17" hasCustomPrompt="1"/>
          </p:nvPr>
        </p:nvSpPr>
        <p:spPr>
          <a:xfrm>
            <a:off x="7162802" y="3352800"/>
            <a:ext cx="5945886" cy="5892800"/>
          </a:xfrm>
          <a:prstGeom prst="rect">
            <a:avLst/>
          </a:prstGeom>
        </p:spPr>
        <p:txBody>
          <a:bodyPr>
            <a:normAutofit/>
          </a:bodyPr>
          <a:lstStyle>
            <a:lvl1pPr marL="0" marR="0" indent="0" algn="l"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sz="2400" b="0" i="0" baseline="0">
                <a:latin typeface="+mn-lt"/>
                <a:ea typeface="Calibri" panose="020F0502020204030204" pitchFamily="34" charset="0"/>
                <a:cs typeface="Calibri" panose="020F0502020204030204" pitchFamily="34" charset="0"/>
              </a:defRPr>
            </a:lvl1pPr>
          </a:lstStyle>
          <a:p>
            <a:pPr marL="0" marR="0" lvl="0" indent="0" algn="l"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r>
              <a:rPr lang="en-US" dirty="0"/>
              <a:t>Counterpoint number 1</a:t>
            </a:r>
          </a:p>
          <a:p>
            <a:pPr marL="0" marR="0" lvl="0" indent="0" algn="l"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r>
              <a:rPr lang="en-US" dirty="0"/>
              <a:t>Counterpoint number 2</a:t>
            </a:r>
          </a:p>
          <a:p>
            <a:pPr marL="0" marR="0" lvl="0" indent="0" algn="l"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r>
              <a:rPr lang="en-US" dirty="0"/>
              <a:t>Counterpoint number 3</a:t>
            </a:r>
          </a:p>
          <a:p>
            <a:pPr marL="0" marR="0" lvl="0" indent="0" algn="l"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r>
              <a:rPr lang="en-US" dirty="0"/>
              <a:t>Counterpoint number 4</a:t>
            </a:r>
          </a:p>
          <a:p>
            <a:pPr marL="0" marR="0" lvl="0" indent="0" algn="l"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r>
              <a:rPr lang="en-US" dirty="0"/>
              <a:t>Counterpoint number 5</a:t>
            </a:r>
          </a:p>
          <a:p>
            <a:pPr marL="0" marR="0" lvl="0" indent="0" algn="l" defTabSz="659221" rtl="0" eaLnBrk="1" fontAlgn="auto" latinLnBrk="0" hangingPunct="1">
              <a:lnSpc>
                <a:spcPct val="90000"/>
              </a:lnSpc>
              <a:spcBef>
                <a:spcPts val="2025"/>
              </a:spcBef>
              <a:spcAft>
                <a:spcPts val="0"/>
              </a:spcAft>
              <a:buClrTx/>
              <a:buSzPct val="75000"/>
              <a:buFont typeface="Myriad Pro" panose="020B0503030403020204" pitchFamily="34" charset="0"/>
              <a:buNone/>
              <a:tabLst/>
              <a:defRPr/>
            </a:pPr>
            <a:endParaRPr lang="en-US" dirty="0"/>
          </a:p>
          <a:p>
            <a:pPr lvl="0"/>
            <a:endParaRPr lang="en-US" dirty="0"/>
          </a:p>
        </p:txBody>
      </p:sp>
      <p:pic>
        <p:nvPicPr>
          <p:cNvPr id="9" name="Picture 8">
            <a:extLst>
              <a:ext uri="{FF2B5EF4-FFF2-40B4-BE49-F238E27FC236}">
                <a16:creationId xmlns:a16="http://schemas.microsoft.com/office/drawing/2014/main" id="{13885359-E2EA-724A-9273-B4FB286CF749}"/>
              </a:ext>
            </a:extLst>
          </p:cNvPr>
          <p:cNvPicPr>
            <a:picLocks noChangeAspect="1"/>
          </p:cNvPicPr>
          <p:nvPr userDrawn="1"/>
        </p:nvPicPr>
        <p:blipFill rotWithShape="1">
          <a:blip r:embed="rId2"/>
          <a:srcRect l="31652" b="23039"/>
          <a:stretch/>
        </p:blipFill>
        <p:spPr>
          <a:xfrm>
            <a:off x="3" y="4460671"/>
            <a:ext cx="1694575" cy="5826330"/>
          </a:xfrm>
          <a:prstGeom prst="rect">
            <a:avLst/>
          </a:prstGeom>
        </p:spPr>
      </p:pic>
    </p:spTree>
    <p:extLst>
      <p:ext uri="{BB962C8B-B14F-4D97-AF65-F5344CB8AC3E}">
        <p14:creationId xmlns:p14="http://schemas.microsoft.com/office/powerpoint/2010/main" val="1728205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ation | short">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211580" y="1583695"/>
            <a:ext cx="11292840" cy="3902706"/>
          </a:xfrm>
        </p:spPr>
        <p:txBody>
          <a:bodyPr anchor="b">
            <a:normAutofit/>
          </a:bodyPr>
          <a:lstStyle>
            <a:lvl1pPr marL="0" marR="0" indent="0" algn="l" defTabSz="878983" rtl="0" eaLnBrk="1" fontAlgn="auto" latinLnBrk="0" hangingPunct="1">
              <a:lnSpc>
                <a:spcPct val="100000"/>
              </a:lnSpc>
              <a:spcBef>
                <a:spcPct val="0"/>
              </a:spcBef>
              <a:spcAft>
                <a:spcPts val="0"/>
              </a:spcAft>
              <a:buClrTx/>
              <a:buSzTx/>
              <a:buFontTx/>
              <a:buNone/>
              <a:tabLst/>
              <a:defRPr lang="en-US" sz="4950" b="0" i="0" baseline="0" smtClean="0">
                <a:solidFill>
                  <a:schemeClr val="accent2"/>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“Insert a short quote here”</a:t>
            </a:r>
          </a:p>
        </p:txBody>
      </p:sp>
      <p:sp>
        <p:nvSpPr>
          <p:cNvPr id="4" name="Text Placeholder 4"/>
          <p:cNvSpPr>
            <a:spLocks noGrp="1"/>
          </p:cNvSpPr>
          <p:nvPr>
            <p:ph type="body" sz="quarter" idx="10" hasCustomPrompt="1"/>
          </p:nvPr>
        </p:nvSpPr>
        <p:spPr>
          <a:xfrm>
            <a:off x="1211580" y="5807714"/>
            <a:ext cx="11292840" cy="816608"/>
          </a:xfrm>
          <a:prstGeom prst="rect">
            <a:avLst/>
          </a:prstGeom>
        </p:spPr>
        <p:txBody>
          <a:bodyPr>
            <a:normAutofit/>
          </a:bodyPr>
          <a:lstStyle>
            <a:lvl1pPr marL="0" indent="0">
              <a:buNone/>
              <a:defRPr sz="255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17C0FDD4-C0FE-9E47-B10C-5EA6D7FD6619}"/>
              </a:ext>
            </a:extLst>
          </p:cNvPr>
          <p:cNvPicPr>
            <a:picLocks noChangeAspect="1"/>
          </p:cNvPicPr>
          <p:nvPr userDrawn="1"/>
        </p:nvPicPr>
        <p:blipFill rotWithShape="1">
          <a:blip r:embed="rId2"/>
          <a:srcRect t="23597"/>
          <a:stretch/>
        </p:blipFill>
        <p:spPr>
          <a:xfrm>
            <a:off x="8978902" y="7"/>
            <a:ext cx="5054600" cy="4582757"/>
          </a:xfrm>
          <a:prstGeom prst="rect">
            <a:avLst/>
          </a:prstGeom>
        </p:spPr>
      </p:pic>
      <p:pic>
        <p:nvPicPr>
          <p:cNvPr id="6" name="Picture 5">
            <a:extLst>
              <a:ext uri="{FF2B5EF4-FFF2-40B4-BE49-F238E27FC236}">
                <a16:creationId xmlns:a16="http://schemas.microsoft.com/office/drawing/2014/main" id="{2AA4C2FA-0D93-5A42-8793-A36DF820931D}"/>
              </a:ext>
            </a:extLst>
          </p:cNvPr>
          <p:cNvPicPr>
            <a:picLocks noChangeAspect="1"/>
          </p:cNvPicPr>
          <p:nvPr userDrawn="1"/>
        </p:nvPicPr>
        <p:blipFill rotWithShape="1">
          <a:blip r:embed="rId3"/>
          <a:srcRect b="43983"/>
          <a:stretch/>
        </p:blipFill>
        <p:spPr>
          <a:xfrm>
            <a:off x="703581" y="6641262"/>
            <a:ext cx="5049520" cy="3645745"/>
          </a:xfrm>
          <a:prstGeom prst="rect">
            <a:avLst/>
          </a:prstGeom>
        </p:spPr>
      </p:pic>
    </p:spTree>
    <p:extLst>
      <p:ext uri="{BB962C8B-B14F-4D97-AF65-F5344CB8AC3E}">
        <p14:creationId xmlns:p14="http://schemas.microsoft.com/office/powerpoint/2010/main" val="1295726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ation | Long">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211580" y="1563375"/>
            <a:ext cx="11292840" cy="5101586"/>
          </a:xfrm>
        </p:spPr>
        <p:txBody>
          <a:bodyPr anchor="b">
            <a:normAutofit/>
          </a:bodyPr>
          <a:lstStyle>
            <a:lvl1pPr marL="15479" marR="0" indent="0" algn="l" defTabSz="878983" rtl="0" eaLnBrk="1" fontAlgn="auto" latinLnBrk="0" hangingPunct="1">
              <a:lnSpc>
                <a:spcPct val="100000"/>
              </a:lnSpc>
              <a:spcBef>
                <a:spcPct val="0"/>
              </a:spcBef>
              <a:spcAft>
                <a:spcPts val="0"/>
              </a:spcAft>
              <a:buClrTx/>
              <a:buSzTx/>
              <a:buFontTx/>
              <a:buNone/>
              <a:tabLst/>
              <a:defRPr lang="en-US" sz="495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“Insert a longer quote here”</a:t>
            </a:r>
          </a:p>
        </p:txBody>
      </p:sp>
      <p:sp>
        <p:nvSpPr>
          <p:cNvPr id="4" name="Text Placeholder 4"/>
          <p:cNvSpPr>
            <a:spLocks noGrp="1"/>
          </p:cNvSpPr>
          <p:nvPr>
            <p:ph type="body" sz="quarter" idx="10" hasCustomPrompt="1"/>
          </p:nvPr>
        </p:nvSpPr>
        <p:spPr>
          <a:xfrm>
            <a:off x="1211580" y="6925314"/>
            <a:ext cx="11292840" cy="816608"/>
          </a:xfrm>
          <a:prstGeom prst="rect">
            <a:avLst/>
          </a:prstGeom>
        </p:spPr>
        <p:txBody>
          <a:bodyPr>
            <a:normAutofit/>
          </a:bodyPr>
          <a:lstStyle>
            <a:lvl1pPr marL="0" indent="0">
              <a:buNone/>
              <a:defRPr sz="255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B2DF8C99-213D-8B41-AE1F-A2C17EBFF321}"/>
              </a:ext>
            </a:extLst>
          </p:cNvPr>
          <p:cNvPicPr>
            <a:picLocks noChangeAspect="1"/>
          </p:cNvPicPr>
          <p:nvPr userDrawn="1"/>
        </p:nvPicPr>
        <p:blipFill rotWithShape="1">
          <a:blip r:embed="rId2"/>
          <a:srcRect t="35113" r="12963"/>
          <a:stretch/>
        </p:blipFill>
        <p:spPr>
          <a:xfrm>
            <a:off x="10134600" y="7"/>
            <a:ext cx="3581400" cy="3168365"/>
          </a:xfrm>
          <a:prstGeom prst="rect">
            <a:avLst/>
          </a:prstGeom>
        </p:spPr>
      </p:pic>
      <p:pic>
        <p:nvPicPr>
          <p:cNvPr id="6" name="Picture 5">
            <a:extLst>
              <a:ext uri="{FF2B5EF4-FFF2-40B4-BE49-F238E27FC236}">
                <a16:creationId xmlns:a16="http://schemas.microsoft.com/office/drawing/2014/main" id="{2B2CA8CC-A912-3E49-9DBD-567CB800F4FC}"/>
              </a:ext>
            </a:extLst>
          </p:cNvPr>
          <p:cNvPicPr>
            <a:picLocks noChangeAspect="1"/>
          </p:cNvPicPr>
          <p:nvPr userDrawn="1"/>
        </p:nvPicPr>
        <p:blipFill rotWithShape="1">
          <a:blip r:embed="rId3"/>
          <a:srcRect l="18680" b="43983"/>
          <a:stretch/>
        </p:blipFill>
        <p:spPr>
          <a:xfrm>
            <a:off x="1" y="7494014"/>
            <a:ext cx="3145790" cy="2792993"/>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211580" y="2885440"/>
            <a:ext cx="11292840" cy="1178560"/>
          </a:xfrm>
        </p:spPr>
        <p:txBody>
          <a:bodyPr anchor="b">
            <a:normAutofit/>
          </a:bodyPr>
          <a:lstStyle>
            <a:lvl1pPr marL="0" marR="0" indent="0" algn="l" defTabSz="878983" rtl="0" eaLnBrk="1" fontAlgn="auto" latinLnBrk="0" hangingPunct="1">
              <a:lnSpc>
                <a:spcPct val="100000"/>
              </a:lnSpc>
              <a:spcBef>
                <a:spcPct val="0"/>
              </a:spcBef>
              <a:spcAft>
                <a:spcPts val="0"/>
              </a:spcAft>
              <a:buClrTx/>
              <a:buSzTx/>
              <a:buFontTx/>
              <a:buNone/>
              <a:tabLst/>
              <a:defRPr lang="en-US" sz="495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Word to define</a:t>
            </a:r>
          </a:p>
        </p:txBody>
      </p:sp>
      <p:sp>
        <p:nvSpPr>
          <p:cNvPr id="4" name="Text Placeholder 4"/>
          <p:cNvSpPr>
            <a:spLocks noGrp="1"/>
          </p:cNvSpPr>
          <p:nvPr>
            <p:ph type="body" sz="quarter" idx="10" hasCustomPrompt="1"/>
          </p:nvPr>
        </p:nvSpPr>
        <p:spPr>
          <a:xfrm>
            <a:off x="1211580" y="4344673"/>
            <a:ext cx="11292840" cy="3945886"/>
          </a:xfrm>
          <a:prstGeom prst="rect">
            <a:avLst/>
          </a:prstGeom>
        </p:spPr>
        <p:txBody>
          <a:bodyPr>
            <a:normAutofit/>
          </a:bodyPr>
          <a:lstStyle>
            <a:lvl1pPr marL="0" indent="0">
              <a:buNone/>
              <a:defRPr sz="2550" b="0" i="0" spc="0" baseline="0">
                <a:latin typeface="+mn-lt"/>
                <a:ea typeface="Calibri" panose="020F0502020204030204" pitchFamily="34" charset="0"/>
                <a:cs typeface="Calibri" panose="020F0502020204030204" pitchFamily="34" charset="0"/>
              </a:defRPr>
            </a:lvl1pPr>
          </a:lstStyle>
          <a:p>
            <a:pPr lvl="0"/>
            <a:r>
              <a:rPr lang="en-US" dirty="0"/>
              <a:t>Add definition here</a:t>
            </a:r>
          </a:p>
        </p:txBody>
      </p:sp>
      <p:sp>
        <p:nvSpPr>
          <p:cNvPr id="8" name="Text Placeholder 7"/>
          <p:cNvSpPr>
            <a:spLocks noGrp="1"/>
          </p:cNvSpPr>
          <p:nvPr>
            <p:ph type="body" sz="quarter" idx="12" hasCustomPrompt="1"/>
          </p:nvPr>
        </p:nvSpPr>
        <p:spPr>
          <a:xfrm>
            <a:off x="1212060" y="9227839"/>
            <a:ext cx="9508949" cy="638175"/>
          </a:xfrm>
          <a:prstGeom prst="rect">
            <a:avLst/>
          </a:prstGeom>
          <a:solidFill>
            <a:schemeClr val="bg1"/>
          </a:solidFill>
        </p:spPr>
        <p:txBody>
          <a:bodyPr anchor="ctr">
            <a:noAutofit/>
          </a:bodyPr>
          <a:lstStyle>
            <a:lvl1pPr>
              <a:defRPr sz="1800" b="0" i="0" baseline="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Citation: Author/Source, Title, Link/Short </a:t>
            </a:r>
            <a:r>
              <a:rPr lang="en-US" dirty="0" err="1"/>
              <a:t>Url</a:t>
            </a:r>
            <a:endParaRPr lang="en-US" dirty="0"/>
          </a:p>
        </p:txBody>
      </p:sp>
      <p:pic>
        <p:nvPicPr>
          <p:cNvPr id="5" name="Picture 4">
            <a:extLst>
              <a:ext uri="{FF2B5EF4-FFF2-40B4-BE49-F238E27FC236}">
                <a16:creationId xmlns:a16="http://schemas.microsoft.com/office/drawing/2014/main" id="{0CA48632-2020-3948-8FB8-6C6AB2764466}"/>
              </a:ext>
            </a:extLst>
          </p:cNvPr>
          <p:cNvPicPr>
            <a:picLocks noChangeAspect="1"/>
          </p:cNvPicPr>
          <p:nvPr userDrawn="1"/>
        </p:nvPicPr>
        <p:blipFill rotWithShape="1">
          <a:blip r:embed="rId2">
            <a:alphaModFix amt="69000"/>
          </a:blip>
          <a:srcRect l="23866" b="36655"/>
          <a:stretch/>
        </p:blipFill>
        <p:spPr>
          <a:xfrm rot="10800000">
            <a:off x="11170630" y="-1"/>
            <a:ext cx="2545373" cy="456141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1A4BF-D30B-DA4F-A35F-396350B24DDE}"/>
              </a:ext>
            </a:extLst>
          </p:cNvPr>
          <p:cNvPicPr>
            <a:picLocks noChangeAspect="1"/>
          </p:cNvPicPr>
          <p:nvPr userDrawn="1"/>
        </p:nvPicPr>
        <p:blipFill rotWithShape="1">
          <a:blip r:embed="rId2"/>
          <a:srcRect b="80621"/>
          <a:stretch/>
        </p:blipFill>
        <p:spPr>
          <a:xfrm>
            <a:off x="0" y="7"/>
            <a:ext cx="13716000" cy="169817"/>
          </a:xfrm>
          <a:prstGeom prst="rect">
            <a:avLst/>
          </a:prstGeom>
        </p:spPr>
      </p:pic>
    </p:spTree>
    <p:extLst>
      <p:ext uri="{BB962C8B-B14F-4D97-AF65-F5344CB8AC3E}">
        <p14:creationId xmlns:p14="http://schemas.microsoft.com/office/powerpoint/2010/main" val="1624013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CAA67-1202-E14E-86FA-1F81591E6A95}"/>
              </a:ext>
            </a:extLst>
          </p:cNvPr>
          <p:cNvSpPr/>
          <p:nvPr userDrawn="1"/>
        </p:nvSpPr>
        <p:spPr>
          <a:xfrm>
            <a:off x="0" y="0"/>
            <a:ext cx="13716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pic>
        <p:nvPicPr>
          <p:cNvPr id="6" name="Picture 5">
            <a:extLst>
              <a:ext uri="{FF2B5EF4-FFF2-40B4-BE49-F238E27FC236}">
                <a16:creationId xmlns:a16="http://schemas.microsoft.com/office/drawing/2014/main" id="{6316D06D-2EAC-4245-A589-1A1453FB3A97}"/>
              </a:ext>
            </a:extLst>
          </p:cNvPr>
          <p:cNvPicPr>
            <a:picLocks noChangeAspect="1"/>
          </p:cNvPicPr>
          <p:nvPr userDrawn="1"/>
        </p:nvPicPr>
        <p:blipFill>
          <a:blip r:embed="rId2"/>
          <a:stretch>
            <a:fillRect/>
          </a:stretch>
        </p:blipFill>
        <p:spPr>
          <a:xfrm>
            <a:off x="3878217" y="3932695"/>
            <a:ext cx="5959567" cy="2421610"/>
          </a:xfrm>
          <a:prstGeom prst="rect">
            <a:avLst/>
          </a:prstGeom>
        </p:spPr>
      </p:pic>
    </p:spTree>
    <p:extLst>
      <p:ext uri="{BB962C8B-B14F-4D97-AF65-F5344CB8AC3E}">
        <p14:creationId xmlns:p14="http://schemas.microsoft.com/office/powerpoint/2010/main" val="39043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with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E97B63-6EBE-7E4E-8415-7FF12A2E3C86}"/>
              </a:ext>
            </a:extLst>
          </p:cNvPr>
          <p:cNvPicPr>
            <a:picLocks noChangeAspect="1"/>
          </p:cNvPicPr>
          <p:nvPr userDrawn="1"/>
        </p:nvPicPr>
        <p:blipFill>
          <a:blip r:embed="rId2"/>
          <a:stretch>
            <a:fillRect/>
          </a:stretch>
        </p:blipFill>
        <p:spPr>
          <a:xfrm>
            <a:off x="0" y="0"/>
            <a:ext cx="13716000" cy="2578100"/>
          </a:xfrm>
          <a:prstGeom prst="rect">
            <a:avLst/>
          </a:prstGeom>
        </p:spPr>
      </p:pic>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solidFill>
                  <a:schemeClr val="bg1"/>
                </a:solidFill>
                <a:latin typeface="+mj-lt"/>
              </a:defRPr>
            </a:lvl1pPr>
          </a:lstStyle>
          <a:p>
            <a:r>
              <a:rPr lang="en-US" dirty="0"/>
              <a:t>Add Slide Title in Title Case</a:t>
            </a:r>
          </a:p>
        </p:txBody>
      </p:sp>
    </p:spTree>
    <p:extLst>
      <p:ext uri="{BB962C8B-B14F-4D97-AF65-F5344CB8AC3E}">
        <p14:creationId xmlns:p14="http://schemas.microsoft.com/office/powerpoint/2010/main" val="71599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portant Statement">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9E7375-3EFC-9C41-9D9A-CE9E7C27F1AF}"/>
              </a:ext>
            </a:extLst>
          </p:cNvPr>
          <p:cNvPicPr>
            <a:picLocks noChangeAspect="1"/>
          </p:cNvPicPr>
          <p:nvPr userDrawn="1"/>
        </p:nvPicPr>
        <p:blipFill>
          <a:blip r:embed="rId2"/>
          <a:srcRect/>
          <a:stretch/>
        </p:blipFill>
        <p:spPr>
          <a:xfrm>
            <a:off x="0" y="0"/>
            <a:ext cx="13716000" cy="10287000"/>
          </a:xfrm>
          <a:prstGeom prst="rect">
            <a:avLst/>
          </a:prstGeom>
        </p:spPr>
      </p:pic>
      <p:sp>
        <p:nvSpPr>
          <p:cNvPr id="2" name="Title 1"/>
          <p:cNvSpPr>
            <a:spLocks noGrp="1"/>
          </p:cNvSpPr>
          <p:nvPr>
            <p:ph type="title" hasCustomPrompt="1"/>
          </p:nvPr>
        </p:nvSpPr>
        <p:spPr>
          <a:xfrm>
            <a:off x="1612232" y="1751488"/>
            <a:ext cx="10491537" cy="6784024"/>
          </a:xfrm>
        </p:spPr>
        <p:txBody>
          <a:bodyPr/>
          <a:lstStyle>
            <a:lvl1pPr>
              <a:lnSpc>
                <a:spcPct val="100000"/>
              </a:lnSpc>
              <a:defRPr sz="4950" baseline="0">
                <a:solidFill>
                  <a:schemeClr val="bg1"/>
                </a:solidFill>
              </a:defRPr>
            </a:lvl1pPr>
          </a:lstStyle>
          <a:p>
            <a:r>
              <a:rPr lang="en-US" dirty="0"/>
              <a:t>This is a short but important statement for extra emphasis. Use sparingly. </a:t>
            </a:r>
            <a:br>
              <a:rPr lang="en-US" dirty="0"/>
            </a:br>
            <a:r>
              <a:rPr lang="en-US" dirty="0"/>
              <a:t>No more than one per every 20 slides.</a:t>
            </a:r>
            <a:br>
              <a:rPr lang="en-US" dirty="0"/>
            </a:br>
            <a:r>
              <a:rPr lang="en-US" dirty="0"/>
              <a:t>Keep the font size as its preset and don’t enlarge the box. If more room is needed create an additional slide. </a:t>
            </a:r>
          </a:p>
        </p:txBody>
      </p:sp>
      <p:pic>
        <p:nvPicPr>
          <p:cNvPr id="5" name="Picture 4">
            <a:extLst>
              <a:ext uri="{FF2B5EF4-FFF2-40B4-BE49-F238E27FC236}">
                <a16:creationId xmlns:a16="http://schemas.microsoft.com/office/drawing/2014/main" id="{C65C030A-C45A-42D1-A736-E5D4B08FEF10}"/>
              </a:ext>
            </a:extLst>
          </p:cNvPr>
          <p:cNvPicPr>
            <a:picLocks noChangeAspect="1"/>
          </p:cNvPicPr>
          <p:nvPr userDrawn="1"/>
        </p:nvPicPr>
        <p:blipFill>
          <a:blip r:embed="rId3"/>
          <a:stretch>
            <a:fillRect/>
          </a:stretch>
        </p:blipFill>
        <p:spPr>
          <a:xfrm>
            <a:off x="10962764" y="9422063"/>
            <a:ext cx="2342419" cy="503853"/>
          </a:xfrm>
          <a:prstGeom prst="rect">
            <a:avLst/>
          </a:prstGeom>
        </p:spPr>
      </p:pic>
    </p:spTree>
    <p:extLst>
      <p:ext uri="{BB962C8B-B14F-4D97-AF65-F5344CB8AC3E}">
        <p14:creationId xmlns:p14="http://schemas.microsoft.com/office/powerpoint/2010/main" val="4915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or Summary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17556-5B66-934A-A210-E9AD55C17E74}"/>
              </a:ext>
            </a:extLst>
          </p:cNvPr>
          <p:cNvPicPr>
            <a:picLocks noChangeAspect="1"/>
          </p:cNvPicPr>
          <p:nvPr userDrawn="1"/>
        </p:nvPicPr>
        <p:blipFill>
          <a:blip r:embed="rId2"/>
          <a:srcRect/>
          <a:stretch/>
        </p:blipFill>
        <p:spPr>
          <a:xfrm>
            <a:off x="1" y="2"/>
            <a:ext cx="5407886" cy="10286999"/>
          </a:xfrm>
          <a:prstGeom prst="rect">
            <a:avLst/>
          </a:prstGeom>
        </p:spPr>
      </p:pic>
      <p:sp>
        <p:nvSpPr>
          <p:cNvPr id="17" name="Text Placeholder 16"/>
          <p:cNvSpPr>
            <a:spLocks noGrp="1"/>
          </p:cNvSpPr>
          <p:nvPr>
            <p:ph type="body" sz="quarter" idx="12" hasCustomPrompt="1"/>
          </p:nvPr>
        </p:nvSpPr>
        <p:spPr>
          <a:xfrm>
            <a:off x="5829303" y="944863"/>
            <a:ext cx="7271221" cy="8080604"/>
          </a:xfrm>
          <a:prstGeom prst="rect">
            <a:avLst/>
          </a:prstGeom>
        </p:spPr>
        <p:txBody>
          <a:bodyPr lIns="0" anchor="ctr">
            <a:normAutofit/>
          </a:bodyPr>
          <a:lstStyle>
            <a:lvl1pPr algn="l">
              <a:lnSpc>
                <a:spcPct val="100000"/>
              </a:lnSpc>
              <a:defRPr sz="2700" baseline="0">
                <a:solidFill>
                  <a:schemeClr val="tx1"/>
                </a:solidFill>
                <a:latin typeface="+mn-lt"/>
              </a:defRPr>
            </a:lvl1pPr>
            <a:lvl2pPr algn="l">
              <a:buClr>
                <a:schemeClr val="accent1"/>
              </a:buClr>
              <a:buSzPct val="100000"/>
              <a:defRPr sz="27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27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2700" b="0" i="0">
                <a:solidFill>
                  <a:schemeClr val="tx1"/>
                </a:solidFill>
                <a:latin typeface="+mn-lt"/>
                <a:ea typeface="Gotham Book" panose="02000604040000020004" pitchFamily="50" charset="0"/>
                <a:cs typeface="Gotham Book" panose="02000604040000020004" pitchFamily="50" charset="0"/>
              </a:defRPr>
            </a:lvl4pPr>
            <a:lvl5pPr marL="1542974" indent="-308954" algn="l">
              <a:buClr>
                <a:schemeClr val="accent1"/>
              </a:buClr>
              <a:buSzPct val="85000"/>
              <a:buFont typeface="MyriadPro-Semibold" charset="0"/>
              <a:buChar char="–"/>
              <a:defRPr sz="27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836756" y="2930890"/>
            <a:ext cx="3541425" cy="4108563"/>
          </a:xfrm>
          <a:prstGeom prst="rect">
            <a:avLst/>
          </a:prstGeom>
        </p:spPr>
        <p:txBody>
          <a:bodyPr anchor="ctr" anchorCtr="0">
            <a:normAutofit/>
          </a:bodyPr>
          <a:lstStyle>
            <a:lvl1pPr marL="0" indent="0" algn="ctr">
              <a:buNone/>
              <a:defRPr sz="3600" baseline="0">
                <a:solidFill>
                  <a:schemeClr val="bg1"/>
                </a:solidFill>
                <a:latin typeface="+mj-lt"/>
              </a:defRPr>
            </a:lvl1pPr>
            <a:lvl2pPr marL="334200" indent="0" algn="ctr">
              <a:buNone/>
              <a:defRPr sz="4050">
                <a:latin typeface="+mj-lt"/>
              </a:defRPr>
            </a:lvl2pPr>
            <a:lvl3pPr marL="670682" indent="0" algn="ctr">
              <a:buNone/>
              <a:defRPr sz="4050">
                <a:latin typeface="+mj-lt"/>
              </a:defRPr>
            </a:lvl3pPr>
            <a:lvl4pPr marL="992957" indent="0" algn="ctr">
              <a:buNone/>
              <a:defRPr sz="4050">
                <a:latin typeface="+mj-lt"/>
              </a:defRPr>
            </a:lvl4pPr>
            <a:lvl5pPr marL="1234052" indent="0" algn="ctr">
              <a:buNone/>
              <a:defRPr sz="405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spTree>
  </p:cSld>
  <p:clrMapOvr>
    <a:masterClrMapping/>
  </p:clrMapOvr>
  <p:extLst mod="1">
    <p:ext uri="{DCECCB84-F9BA-43D5-87BE-67443E8EF086}">
      <p15:sldGuideLst xmlns:p15="http://schemas.microsoft.com/office/powerpoint/2012/main">
        <p15:guide id="1" orient="horz" pos="2160" userDrawn="1">
          <p15:clr>
            <a:srgbClr val="FBAE40"/>
          </p15:clr>
        </p15:guide>
        <p15:guide id="2" pos="24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or Summary 2">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5829303" y="944863"/>
            <a:ext cx="7271221" cy="8080604"/>
          </a:xfrm>
          <a:prstGeom prst="rect">
            <a:avLst/>
          </a:prstGeom>
        </p:spPr>
        <p:txBody>
          <a:bodyPr lIns="0" anchor="ctr">
            <a:normAutofit/>
          </a:bodyPr>
          <a:lstStyle>
            <a:lvl1pPr algn="l">
              <a:lnSpc>
                <a:spcPct val="100000"/>
              </a:lnSpc>
              <a:defRPr sz="2700" baseline="0">
                <a:solidFill>
                  <a:schemeClr val="tx1"/>
                </a:solidFill>
                <a:latin typeface="+mn-lt"/>
              </a:defRPr>
            </a:lvl1pPr>
            <a:lvl2pPr algn="l">
              <a:buClr>
                <a:schemeClr val="accent1"/>
              </a:buClr>
              <a:buSzPct val="100000"/>
              <a:defRPr sz="27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27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2700" b="0" i="0">
                <a:solidFill>
                  <a:schemeClr val="tx1"/>
                </a:solidFill>
                <a:latin typeface="+mn-lt"/>
                <a:ea typeface="Gotham Book" panose="02000604040000020004" pitchFamily="50" charset="0"/>
                <a:cs typeface="Gotham Book" panose="02000604040000020004" pitchFamily="50" charset="0"/>
              </a:defRPr>
            </a:lvl4pPr>
            <a:lvl5pPr marL="1542974" indent="-308954" algn="l">
              <a:buClr>
                <a:schemeClr val="accent1"/>
              </a:buClr>
              <a:buSzPct val="85000"/>
              <a:buFont typeface="MyriadPro-Semibold" charset="0"/>
              <a:buChar char="–"/>
              <a:defRPr sz="27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836756" y="2930890"/>
            <a:ext cx="3541425" cy="4108563"/>
          </a:xfrm>
          <a:prstGeom prst="rect">
            <a:avLst/>
          </a:prstGeom>
        </p:spPr>
        <p:txBody>
          <a:bodyPr anchor="ctr" anchorCtr="0">
            <a:normAutofit/>
          </a:bodyPr>
          <a:lstStyle>
            <a:lvl1pPr marL="0" indent="0" algn="ctr">
              <a:buNone/>
              <a:defRPr sz="3600" baseline="0">
                <a:solidFill>
                  <a:sysClr val="windowText" lastClr="000000"/>
                </a:solidFill>
                <a:latin typeface="+mj-lt"/>
              </a:defRPr>
            </a:lvl1pPr>
            <a:lvl2pPr marL="334200" indent="0" algn="ctr">
              <a:buNone/>
              <a:defRPr sz="4050">
                <a:latin typeface="+mj-lt"/>
              </a:defRPr>
            </a:lvl2pPr>
            <a:lvl3pPr marL="670682" indent="0" algn="ctr">
              <a:buNone/>
              <a:defRPr sz="4050">
                <a:latin typeface="+mj-lt"/>
              </a:defRPr>
            </a:lvl3pPr>
            <a:lvl4pPr marL="992957" indent="0" algn="ctr">
              <a:buNone/>
              <a:defRPr sz="4050">
                <a:latin typeface="+mj-lt"/>
              </a:defRPr>
            </a:lvl4pPr>
            <a:lvl5pPr marL="1234052" indent="0" algn="ctr">
              <a:buNone/>
              <a:defRPr sz="405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cxnSp>
        <p:nvCxnSpPr>
          <p:cNvPr id="6" name="Straight Connector 5">
            <a:extLst>
              <a:ext uri="{FF2B5EF4-FFF2-40B4-BE49-F238E27FC236}">
                <a16:creationId xmlns:a16="http://schemas.microsoft.com/office/drawing/2014/main" id="{E91A3361-1AD6-6641-BFE2-27E4701738EE}"/>
              </a:ext>
            </a:extLst>
          </p:cNvPr>
          <p:cNvCxnSpPr>
            <a:cxnSpLocks/>
          </p:cNvCxnSpPr>
          <p:nvPr userDrawn="1"/>
        </p:nvCxnSpPr>
        <p:spPr>
          <a:xfrm>
            <a:off x="5325431" y="944863"/>
            <a:ext cx="0" cy="831767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19D2F1F-3344-FD4F-881C-AB3BAB3C0C3C}"/>
              </a:ext>
            </a:extLst>
          </p:cNvPr>
          <p:cNvPicPr>
            <a:picLocks noChangeAspect="1"/>
          </p:cNvPicPr>
          <p:nvPr userDrawn="1"/>
        </p:nvPicPr>
        <p:blipFill rotWithShape="1">
          <a:blip r:embed="rId2"/>
          <a:srcRect t="28195"/>
          <a:stretch/>
        </p:blipFill>
        <p:spPr>
          <a:xfrm>
            <a:off x="1647905" y="0"/>
            <a:ext cx="4488675" cy="4154234"/>
          </a:xfrm>
          <a:prstGeom prst="rect">
            <a:avLst/>
          </a:prstGeom>
        </p:spPr>
      </p:pic>
      <p:pic>
        <p:nvPicPr>
          <p:cNvPr id="11" name="Picture 10">
            <a:extLst>
              <a:ext uri="{FF2B5EF4-FFF2-40B4-BE49-F238E27FC236}">
                <a16:creationId xmlns:a16="http://schemas.microsoft.com/office/drawing/2014/main" id="{925A905C-3DE3-BF4D-8349-8B6972BE8A10}"/>
              </a:ext>
            </a:extLst>
          </p:cNvPr>
          <p:cNvPicPr>
            <a:picLocks noChangeAspect="1"/>
          </p:cNvPicPr>
          <p:nvPr userDrawn="1"/>
        </p:nvPicPr>
        <p:blipFill rotWithShape="1">
          <a:blip r:embed="rId3"/>
          <a:srcRect r="22145" b="28735"/>
          <a:stretch/>
        </p:blipFill>
        <p:spPr>
          <a:xfrm flipH="1">
            <a:off x="-1" y="6059190"/>
            <a:ext cx="3892240" cy="4227817"/>
          </a:xfrm>
          <a:prstGeom prst="rect">
            <a:avLst/>
          </a:prstGeom>
        </p:spPr>
      </p:pic>
    </p:spTree>
    <p:extLst>
      <p:ext uri="{BB962C8B-B14F-4D97-AF65-F5344CB8AC3E}">
        <p14:creationId xmlns:p14="http://schemas.microsoft.com/office/powerpoint/2010/main" val="186877939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4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or Intro with Laptop">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80"/>
            <a:ext cx="13716000" cy="10282843"/>
          </a:xfrm>
          <a:prstGeom prst="rect">
            <a:avLst/>
          </a:prstGeom>
        </p:spPr>
      </p:pic>
      <p:sp>
        <p:nvSpPr>
          <p:cNvPr id="4" name="Text Placeholder 3"/>
          <p:cNvSpPr>
            <a:spLocks noGrp="1"/>
          </p:cNvSpPr>
          <p:nvPr>
            <p:ph type="body" sz="quarter" idx="10" hasCustomPrompt="1"/>
          </p:nvPr>
        </p:nvSpPr>
        <p:spPr>
          <a:xfrm>
            <a:off x="5253037" y="2713808"/>
            <a:ext cx="7005638" cy="1845492"/>
          </a:xfrm>
          <a:prstGeom prst="rect">
            <a:avLst/>
          </a:prstGeom>
        </p:spPr>
        <p:txBody>
          <a:bodyPr anchor="b">
            <a:noAutofit/>
          </a:bodyPr>
          <a:lstStyle>
            <a:lvl1pPr>
              <a:defRPr sz="45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5253039" y="4952309"/>
            <a:ext cx="6677026" cy="3103120"/>
          </a:xfrm>
          <a:prstGeom prst="rect">
            <a:avLst/>
          </a:prstGeom>
        </p:spPr>
        <p:txBody>
          <a:bodyPr anchor="t">
            <a:normAutofit/>
          </a:bodyPr>
          <a:lstStyle>
            <a:lvl1pPr algn="l">
              <a:lnSpc>
                <a:spcPts val="3180"/>
              </a:lnSpc>
              <a:defRPr sz="24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7" name="Picture 6">
            <a:extLst>
              <a:ext uri="{FF2B5EF4-FFF2-40B4-BE49-F238E27FC236}">
                <a16:creationId xmlns:a16="http://schemas.microsoft.com/office/drawing/2014/main" id="{05BC4857-CDC3-43B6-A02D-063AAA938EC5}"/>
              </a:ext>
            </a:extLst>
          </p:cNvPr>
          <p:cNvPicPr>
            <a:picLocks noChangeAspect="1"/>
          </p:cNvPicPr>
          <p:nvPr userDrawn="1"/>
        </p:nvPicPr>
        <p:blipFill>
          <a:blip r:embed="rId3"/>
          <a:stretch>
            <a:fillRect/>
          </a:stretch>
        </p:blipFill>
        <p:spPr>
          <a:xfrm>
            <a:off x="10962764" y="9422063"/>
            <a:ext cx="2342419" cy="503853"/>
          </a:xfrm>
          <a:prstGeom prst="rect">
            <a:avLst/>
          </a:prstGeom>
        </p:spPr>
      </p:pic>
    </p:spTree>
    <p:extLst>
      <p:ext uri="{BB962C8B-B14F-4D97-AF65-F5344CB8AC3E}">
        <p14:creationId xmlns:p14="http://schemas.microsoft.com/office/powerpoint/2010/main" val="1883990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ic or Intro with Hear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80"/>
            <a:ext cx="13716000" cy="10282843"/>
          </a:xfrm>
          <a:prstGeom prst="rect">
            <a:avLst/>
          </a:prstGeom>
        </p:spPr>
      </p:pic>
      <p:sp>
        <p:nvSpPr>
          <p:cNvPr id="4" name="Text Placeholder 3"/>
          <p:cNvSpPr>
            <a:spLocks noGrp="1"/>
          </p:cNvSpPr>
          <p:nvPr>
            <p:ph type="body" sz="quarter" idx="10" hasCustomPrompt="1"/>
          </p:nvPr>
        </p:nvSpPr>
        <p:spPr>
          <a:xfrm>
            <a:off x="5253037" y="2713808"/>
            <a:ext cx="7005638" cy="1845492"/>
          </a:xfrm>
          <a:prstGeom prst="rect">
            <a:avLst/>
          </a:prstGeom>
        </p:spPr>
        <p:txBody>
          <a:bodyPr anchor="b">
            <a:noAutofit/>
          </a:bodyPr>
          <a:lstStyle>
            <a:lvl1pPr>
              <a:defRPr sz="45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5253039" y="4952309"/>
            <a:ext cx="6677026" cy="3103120"/>
          </a:xfrm>
          <a:prstGeom prst="rect">
            <a:avLst/>
          </a:prstGeom>
        </p:spPr>
        <p:txBody>
          <a:bodyPr anchor="t">
            <a:normAutofit/>
          </a:bodyPr>
          <a:lstStyle>
            <a:lvl1pPr algn="l">
              <a:lnSpc>
                <a:spcPts val="3180"/>
              </a:lnSpc>
              <a:defRPr sz="24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1" y="-524933"/>
            <a:ext cx="4559300" cy="343725"/>
          </a:xfrm>
          <a:prstGeom prst="rect">
            <a:avLst/>
          </a:prstGeom>
        </p:spPr>
        <p:txBody>
          <a:bodyPr vert="horz" wrap="square" lIns="0" tIns="24728" rIns="49454" bIns="24728" rtlCol="0" anchor="t" anchorCtr="0">
            <a:noAutofit/>
          </a:bodyPr>
          <a:lstStyle/>
          <a:p>
            <a:pPr marL="0" marR="0" indent="0" algn="l" defTabSz="329619" rtl="0" eaLnBrk="1" fontAlgn="auto" latinLnBrk="0" hangingPunct="1">
              <a:lnSpc>
                <a:spcPct val="85000"/>
              </a:lnSpc>
              <a:spcBef>
                <a:spcPct val="0"/>
              </a:spcBef>
              <a:spcAft>
                <a:spcPts val="0"/>
              </a:spcAft>
              <a:buClrTx/>
              <a:buSzTx/>
              <a:buFontTx/>
              <a:buNone/>
              <a:tabLst/>
            </a:pPr>
            <a:r>
              <a:rPr kumimoji="0" lang="en-US" sz="18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7" name="Picture 6">
            <a:extLst>
              <a:ext uri="{FF2B5EF4-FFF2-40B4-BE49-F238E27FC236}">
                <a16:creationId xmlns:a16="http://schemas.microsoft.com/office/drawing/2014/main" id="{77B82C2A-9C0D-48A8-A7F6-C4D6A17C6FEE}"/>
              </a:ext>
            </a:extLst>
          </p:cNvPr>
          <p:cNvPicPr>
            <a:picLocks noChangeAspect="1"/>
          </p:cNvPicPr>
          <p:nvPr userDrawn="1"/>
        </p:nvPicPr>
        <p:blipFill>
          <a:blip r:embed="rId3"/>
          <a:stretch>
            <a:fillRect/>
          </a:stretch>
        </p:blipFill>
        <p:spPr>
          <a:xfrm>
            <a:off x="10962764" y="9422063"/>
            <a:ext cx="2342419" cy="503853"/>
          </a:xfrm>
          <a:prstGeom prst="rect">
            <a:avLst/>
          </a:prstGeom>
        </p:spPr>
      </p:pic>
    </p:spTree>
    <p:extLst>
      <p:ext uri="{BB962C8B-B14F-4D97-AF65-F5344CB8AC3E}">
        <p14:creationId xmlns:p14="http://schemas.microsoft.com/office/powerpoint/2010/main" val="18864024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D795F9-FA16-4818-A4C7-40BE166CFE04}"/>
              </a:ext>
            </a:extLst>
          </p:cNvPr>
          <p:cNvSpPr>
            <a:spLocks noGrp="1"/>
          </p:cNvSpPr>
          <p:nvPr>
            <p:ph type="title"/>
          </p:nvPr>
        </p:nvSpPr>
        <p:spPr>
          <a:xfrm>
            <a:off x="942975" y="856298"/>
            <a:ext cx="11830050" cy="815748"/>
          </a:xfrm>
          <a:prstGeom prst="rect">
            <a:avLst/>
          </a:prstGeom>
        </p:spPr>
        <p:txBody>
          <a:bodyPr vert="horz" lIns="91440" tIns="45720" rIns="91440" bIns="45720" rtlCol="0" anchor="ctr">
            <a:noAutofit/>
          </a:bodyPr>
          <a:lstStyle/>
          <a:p>
            <a:r>
              <a:rPr lang="en-US" dirty="0"/>
              <a:t>Click to Add Title in Title Case</a:t>
            </a:r>
          </a:p>
        </p:txBody>
      </p:sp>
      <p:pic>
        <p:nvPicPr>
          <p:cNvPr id="4" name="Picture 3">
            <a:extLst>
              <a:ext uri="{FF2B5EF4-FFF2-40B4-BE49-F238E27FC236}">
                <a16:creationId xmlns:a16="http://schemas.microsoft.com/office/drawing/2014/main" id="{C20086D4-B8D9-4AA2-A72A-759F8A2DA0D4}"/>
              </a:ext>
            </a:extLst>
          </p:cNvPr>
          <p:cNvPicPr>
            <a:picLocks noChangeAspect="1"/>
          </p:cNvPicPr>
          <p:nvPr userDrawn="1"/>
        </p:nvPicPr>
        <p:blipFill>
          <a:blip r:embed="rId38"/>
          <a:stretch>
            <a:fillRect/>
          </a:stretch>
        </p:blipFill>
        <p:spPr>
          <a:xfrm>
            <a:off x="10959674" y="9430702"/>
            <a:ext cx="2345509" cy="513080"/>
          </a:xfrm>
          <a:prstGeom prst="rect">
            <a:avLst/>
          </a:prstGeom>
        </p:spPr>
      </p:pic>
    </p:spTree>
    <p:extLst>
      <p:ext uri="{BB962C8B-B14F-4D97-AF65-F5344CB8AC3E}">
        <p14:creationId xmlns:p14="http://schemas.microsoft.com/office/powerpoint/2010/main" val="1614184041"/>
      </p:ext>
    </p:extLst>
  </p:cSld>
  <p:clrMap bg1="lt1" tx1="dk1" bg2="lt2" tx2="dk2" accent1="accent1" accent2="accent2" accent3="accent3" accent4="accent4" accent5="accent5" accent6="accent6" hlink="hlink" folHlink="folHlink"/>
  <p:sldLayoutIdLst>
    <p:sldLayoutId id="2147483672" r:id="rId1"/>
    <p:sldLayoutId id="2147483736" r:id="rId2"/>
    <p:sldLayoutId id="2147483666" r:id="rId3"/>
    <p:sldLayoutId id="2147483744" r:id="rId4"/>
    <p:sldLayoutId id="2147483712" r:id="rId5"/>
    <p:sldLayoutId id="2147483732" r:id="rId6"/>
    <p:sldLayoutId id="2147483742" r:id="rId7"/>
    <p:sldLayoutId id="2147483675" r:id="rId8"/>
    <p:sldLayoutId id="2147483740" r:id="rId9"/>
    <p:sldLayoutId id="2147483676" r:id="rId10"/>
    <p:sldLayoutId id="2147483743" r:id="rId11"/>
    <p:sldLayoutId id="2147483741" r:id="rId12"/>
    <p:sldLayoutId id="2147483686" r:id="rId13"/>
    <p:sldLayoutId id="2147483683" r:id="rId14"/>
    <p:sldLayoutId id="2147483680" r:id="rId15"/>
    <p:sldLayoutId id="2147483681" r:id="rId16"/>
    <p:sldLayoutId id="2147483684" r:id="rId17"/>
    <p:sldLayoutId id="2147483737" r:id="rId18"/>
    <p:sldLayoutId id="2147483685" r:id="rId19"/>
    <p:sldLayoutId id="2147483687" r:id="rId20"/>
    <p:sldLayoutId id="2147483688" r:id="rId21"/>
    <p:sldLayoutId id="2147483689" r:id="rId22"/>
    <p:sldLayoutId id="2147483738" r:id="rId23"/>
    <p:sldLayoutId id="2147483690" r:id="rId24"/>
    <p:sldLayoutId id="2147483691" r:id="rId25"/>
    <p:sldLayoutId id="2147483692" r:id="rId26"/>
    <p:sldLayoutId id="2147483693" r:id="rId27"/>
    <p:sldLayoutId id="2147483708" r:id="rId28"/>
    <p:sldLayoutId id="2147483664" r:id="rId29"/>
    <p:sldLayoutId id="2147483709" r:id="rId30"/>
    <p:sldLayoutId id="2147483711" r:id="rId31"/>
    <p:sldLayoutId id="2147483713" r:id="rId32"/>
    <p:sldLayoutId id="2147483719" r:id="rId33"/>
    <p:sldLayoutId id="2147483720" r:id="rId34"/>
    <p:sldLayoutId id="2147483739" r:id="rId35"/>
    <p:sldLayoutId id="2147483714" r:id="rId36"/>
  </p:sldLayoutIdLst>
  <p:txStyles>
    <p:titleStyle>
      <a:lvl1pPr algn="ctr" defTabSz="1028649" rtl="0" eaLnBrk="1" latinLnBrk="0" hangingPunct="1">
        <a:lnSpc>
          <a:spcPct val="90000"/>
        </a:lnSpc>
        <a:spcBef>
          <a:spcPct val="0"/>
        </a:spcBef>
        <a:buNone/>
        <a:defRPr sz="4200" kern="1200" baseline="0">
          <a:solidFill>
            <a:schemeClr val="tx1"/>
          </a:solidFill>
          <a:latin typeface="+mj-lt"/>
          <a:ea typeface="+mj-ea"/>
          <a:cs typeface="+mj-cs"/>
        </a:defRPr>
      </a:lvl1pPr>
    </p:titleStyle>
    <p:bodyStyle>
      <a:lvl1pPr marL="64292" marR="0" indent="-64292" algn="l" defTabSz="659221" rtl="0" eaLnBrk="1" fontAlgn="auto" latinLnBrk="0" hangingPunct="1">
        <a:lnSpc>
          <a:spcPct val="100000"/>
        </a:lnSpc>
        <a:spcBef>
          <a:spcPts val="2025"/>
        </a:spcBef>
        <a:spcAft>
          <a:spcPts val="0"/>
        </a:spcAft>
        <a:buClrTx/>
        <a:buSzPct val="75000"/>
        <a:buFont typeface="Myriad Pro" panose="020B0503030403020204" pitchFamily="34" charset="0"/>
        <a:buChar char=" "/>
        <a:tabLst/>
        <a:defRPr sz="3150" b="1" i="0" kern="1200">
          <a:solidFill>
            <a:schemeClr val="tx1"/>
          </a:solidFill>
          <a:latin typeface="Calibri" panose="020F0502020204030204" pitchFamily="34" charset="0"/>
          <a:ea typeface="+mn-ea"/>
          <a:cs typeface="Calibri" panose="020F0502020204030204" pitchFamily="34" charset="0"/>
        </a:defRPr>
      </a:lvl1pPr>
      <a:lvl2pPr marL="659221" marR="0" indent="-325030" algn="l" defTabSz="659221" rtl="0" eaLnBrk="1" fontAlgn="auto" latinLnBrk="0" hangingPunct="1">
        <a:lnSpc>
          <a:spcPct val="100000"/>
        </a:lnSpc>
        <a:spcBef>
          <a:spcPts val="675"/>
        </a:spcBef>
        <a:spcAft>
          <a:spcPts val="0"/>
        </a:spcAft>
        <a:buClrTx/>
        <a:buSzPct val="75000"/>
        <a:buFont typeface="Lucida Grande"/>
        <a:buChar char="-"/>
        <a:tabLst/>
        <a:defRPr sz="2700" b="0" i="0" kern="1200" baseline="0">
          <a:solidFill>
            <a:schemeClr val="tx1"/>
          </a:solidFill>
          <a:latin typeface="+mj-lt"/>
          <a:ea typeface="+mn-ea"/>
          <a:cs typeface="Calibri" panose="020F0502020204030204" pitchFamily="34" charset="0"/>
        </a:defRPr>
      </a:lvl2pPr>
      <a:lvl3pPr marL="993410" marR="0" indent="-322744" algn="l" defTabSz="659221" rtl="0" eaLnBrk="1" fontAlgn="auto" latinLnBrk="0" hangingPunct="1">
        <a:lnSpc>
          <a:spcPct val="100000"/>
        </a:lnSpc>
        <a:spcBef>
          <a:spcPts val="675"/>
        </a:spcBef>
        <a:spcAft>
          <a:spcPts val="0"/>
        </a:spcAft>
        <a:buClrTx/>
        <a:buSzPct val="75000"/>
        <a:buFont typeface="Lucida Grande"/>
        <a:buChar char="•"/>
        <a:tabLst/>
        <a:defRPr sz="2250" kern="1200">
          <a:solidFill>
            <a:schemeClr val="tx1"/>
          </a:solidFill>
          <a:latin typeface="+mn-lt"/>
          <a:ea typeface="+mn-ea"/>
          <a:cs typeface="+mn-cs"/>
        </a:defRPr>
      </a:lvl3pPr>
      <a:lvl4pPr marL="1350104" marR="0" indent="-357170" algn="l" defTabSz="659221" rtl="0" eaLnBrk="1" fontAlgn="auto" latinLnBrk="0" hangingPunct="1">
        <a:lnSpc>
          <a:spcPct val="100000"/>
        </a:lnSpc>
        <a:spcBef>
          <a:spcPts val="675"/>
        </a:spcBef>
        <a:spcAft>
          <a:spcPts val="0"/>
        </a:spcAft>
        <a:buClrTx/>
        <a:buSzPct val="75000"/>
        <a:buFont typeface="Wingdings" panose="05000000000000000000" pitchFamily="2" charset="2"/>
        <a:buChar char="§"/>
        <a:tabLst/>
        <a:defRPr sz="2025" kern="1200">
          <a:solidFill>
            <a:schemeClr val="tx1"/>
          </a:solidFill>
          <a:latin typeface="+mn-lt"/>
          <a:ea typeface="+mn-ea"/>
          <a:cs typeface="+mn-cs"/>
        </a:defRPr>
      </a:lvl4pPr>
      <a:lvl5pPr marL="1542974" marR="0" indent="-308954" algn="l" defTabSz="659221" rtl="0" eaLnBrk="1" fontAlgn="auto" latinLnBrk="0" hangingPunct="1">
        <a:lnSpc>
          <a:spcPct val="100000"/>
        </a:lnSpc>
        <a:spcBef>
          <a:spcPts val="675"/>
        </a:spcBef>
        <a:spcAft>
          <a:spcPts val="0"/>
        </a:spcAft>
        <a:buClrTx/>
        <a:buSzPct val="75000"/>
        <a:buFont typeface="Myriad Pro Light" panose="020B0403030403020204" pitchFamily="34" charset="0"/>
        <a:buChar char="-"/>
        <a:tabLst/>
        <a:defRPr sz="2025" kern="1200">
          <a:solidFill>
            <a:schemeClr val="tx1"/>
          </a:solidFill>
          <a:latin typeface="+mn-lt"/>
          <a:ea typeface="+mn-ea"/>
          <a:cs typeface="+mn-cs"/>
        </a:defRPr>
      </a:lvl5pPr>
      <a:lvl6pPr marL="1934075" marR="0" indent="-328597" algn="l" defTabSz="659221" rtl="0" eaLnBrk="1" fontAlgn="auto" latinLnBrk="0" hangingPunct="1">
        <a:lnSpc>
          <a:spcPct val="100000"/>
        </a:lnSpc>
        <a:spcBef>
          <a:spcPts val="504"/>
        </a:spcBef>
        <a:spcAft>
          <a:spcPts val="0"/>
        </a:spcAft>
        <a:buClr>
          <a:srgbClr val="404040"/>
        </a:buClr>
        <a:buSzPct val="70000"/>
        <a:buFont typeface="Montserrat"/>
        <a:buChar char=" "/>
        <a:tabLst/>
        <a:defRPr sz="2025" kern="1200">
          <a:solidFill>
            <a:schemeClr val="tx1"/>
          </a:solidFill>
          <a:latin typeface="+mn-lt"/>
          <a:ea typeface="+mn-ea"/>
          <a:cs typeface="+mn-cs"/>
        </a:defRPr>
      </a:lvl6pPr>
      <a:lvl7pPr marL="2253741" marR="0" indent="-325026" algn="l" defTabSz="659221" rtl="0" eaLnBrk="1" fontAlgn="auto" latinLnBrk="0" hangingPunct="1">
        <a:lnSpc>
          <a:spcPct val="100000"/>
        </a:lnSpc>
        <a:spcBef>
          <a:spcPct val="20000"/>
        </a:spcBef>
        <a:spcAft>
          <a:spcPts val="0"/>
        </a:spcAft>
        <a:buClrTx/>
        <a:buSzPct val="70000"/>
        <a:buFont typeface="Montserrat"/>
        <a:buChar char=" "/>
        <a:tabLst/>
        <a:defRPr sz="2025" kern="1200">
          <a:solidFill>
            <a:schemeClr val="tx1"/>
          </a:solidFill>
          <a:latin typeface="+mn-lt"/>
          <a:ea typeface="+mn-ea"/>
          <a:cs typeface="+mn-cs"/>
        </a:defRPr>
      </a:lvl7pPr>
      <a:lvl8pPr marL="2571622" marR="0" indent="-317881" algn="l" defTabSz="659221" rtl="0" eaLnBrk="1" fontAlgn="auto" latinLnBrk="0" hangingPunct="1">
        <a:lnSpc>
          <a:spcPct val="100000"/>
        </a:lnSpc>
        <a:spcBef>
          <a:spcPct val="20000"/>
        </a:spcBef>
        <a:spcAft>
          <a:spcPts val="0"/>
        </a:spcAft>
        <a:buClrTx/>
        <a:buSzPct val="70000"/>
        <a:buFont typeface="Montserrat"/>
        <a:buChar char=" "/>
        <a:tabLst/>
        <a:defRPr sz="2025" kern="1200">
          <a:solidFill>
            <a:schemeClr val="tx1"/>
          </a:solidFill>
          <a:latin typeface="+mn-lt"/>
          <a:ea typeface="+mn-ea"/>
          <a:cs typeface="+mn-cs"/>
        </a:defRPr>
      </a:lvl8pPr>
      <a:lvl9pPr marL="2893076" marR="0" indent="-321454" algn="l" defTabSz="659221" rtl="0" eaLnBrk="1" fontAlgn="auto" latinLnBrk="0" hangingPunct="1">
        <a:lnSpc>
          <a:spcPct val="100000"/>
        </a:lnSpc>
        <a:spcBef>
          <a:spcPct val="20000"/>
        </a:spcBef>
        <a:spcAft>
          <a:spcPts val="0"/>
        </a:spcAft>
        <a:buClrTx/>
        <a:buSzPct val="70000"/>
        <a:buFont typeface="Montserrat"/>
        <a:buChar char=" "/>
        <a:tabLst/>
        <a:defRPr sz="2025" kern="1200">
          <a:solidFill>
            <a:schemeClr val="tx1"/>
          </a:solidFill>
          <a:latin typeface="+mn-lt"/>
          <a:ea typeface="+mn-ea"/>
          <a:cs typeface="+mn-cs"/>
        </a:defRPr>
      </a:lvl9pPr>
    </p:bodyStyle>
    <p:otherStyle>
      <a:defPPr>
        <a:defRPr lang="en-US"/>
      </a:defPPr>
      <a:lvl1pPr marL="0" algn="l" defTabSz="1028649" rtl="0" eaLnBrk="1" latinLnBrk="0" hangingPunct="1">
        <a:defRPr sz="2025" kern="1200">
          <a:solidFill>
            <a:schemeClr val="tx1"/>
          </a:solidFill>
          <a:latin typeface="+mn-lt"/>
          <a:ea typeface="+mn-ea"/>
          <a:cs typeface="+mn-cs"/>
        </a:defRPr>
      </a:lvl1pPr>
      <a:lvl2pPr marL="514325" algn="l" defTabSz="1028649" rtl="0" eaLnBrk="1" latinLnBrk="0" hangingPunct="1">
        <a:defRPr sz="2025" kern="1200">
          <a:solidFill>
            <a:schemeClr val="tx1"/>
          </a:solidFill>
          <a:latin typeface="+mn-lt"/>
          <a:ea typeface="+mn-ea"/>
          <a:cs typeface="+mn-cs"/>
        </a:defRPr>
      </a:lvl2pPr>
      <a:lvl3pPr marL="1028649" algn="l" defTabSz="1028649" rtl="0" eaLnBrk="1" latinLnBrk="0" hangingPunct="1">
        <a:defRPr sz="2025" kern="1200">
          <a:solidFill>
            <a:schemeClr val="tx1"/>
          </a:solidFill>
          <a:latin typeface="+mn-lt"/>
          <a:ea typeface="+mn-ea"/>
          <a:cs typeface="+mn-cs"/>
        </a:defRPr>
      </a:lvl3pPr>
      <a:lvl4pPr marL="1542974" algn="l" defTabSz="1028649" rtl="0" eaLnBrk="1" latinLnBrk="0" hangingPunct="1">
        <a:defRPr sz="2025" kern="1200">
          <a:solidFill>
            <a:schemeClr val="tx1"/>
          </a:solidFill>
          <a:latin typeface="+mn-lt"/>
          <a:ea typeface="+mn-ea"/>
          <a:cs typeface="+mn-cs"/>
        </a:defRPr>
      </a:lvl4pPr>
      <a:lvl5pPr marL="2057297" algn="l" defTabSz="1028649" rtl="0" eaLnBrk="1" latinLnBrk="0" hangingPunct="1">
        <a:defRPr sz="2025" kern="1200">
          <a:solidFill>
            <a:schemeClr val="tx1"/>
          </a:solidFill>
          <a:latin typeface="+mn-lt"/>
          <a:ea typeface="+mn-ea"/>
          <a:cs typeface="+mn-cs"/>
        </a:defRPr>
      </a:lvl5pPr>
      <a:lvl6pPr marL="2571622" algn="l" defTabSz="1028649" rtl="0" eaLnBrk="1" latinLnBrk="0" hangingPunct="1">
        <a:defRPr sz="2025" kern="1200">
          <a:solidFill>
            <a:schemeClr val="tx1"/>
          </a:solidFill>
          <a:latin typeface="+mn-lt"/>
          <a:ea typeface="+mn-ea"/>
          <a:cs typeface="+mn-cs"/>
        </a:defRPr>
      </a:lvl6pPr>
      <a:lvl7pPr marL="3085945" algn="l" defTabSz="1028649" rtl="0" eaLnBrk="1" latinLnBrk="0" hangingPunct="1">
        <a:defRPr sz="2025" kern="1200">
          <a:solidFill>
            <a:schemeClr val="tx1"/>
          </a:solidFill>
          <a:latin typeface="+mn-lt"/>
          <a:ea typeface="+mn-ea"/>
          <a:cs typeface="+mn-cs"/>
        </a:defRPr>
      </a:lvl7pPr>
      <a:lvl8pPr marL="3600270" algn="l" defTabSz="1028649" rtl="0" eaLnBrk="1" latinLnBrk="0" hangingPunct="1">
        <a:defRPr sz="2025" kern="1200">
          <a:solidFill>
            <a:schemeClr val="tx1"/>
          </a:solidFill>
          <a:latin typeface="+mn-lt"/>
          <a:ea typeface="+mn-ea"/>
          <a:cs typeface="+mn-cs"/>
        </a:defRPr>
      </a:lvl8pPr>
      <a:lvl9pPr marL="4114595" algn="l" defTabSz="1028649"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icserver.org/highway-signs2/q/questions.html"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piedmont.org/sixtyplus" TargetMode="External"/><Relationship Id="rId2" Type="http://schemas.openxmlformats.org/officeDocument/2006/relationships/hyperlink" Target="mailto:Media.Bragg@piedmont.org" TargetMode="External"/><Relationship Id="rId1" Type="http://schemas.openxmlformats.org/officeDocument/2006/relationships/slideLayout" Target="../slideLayouts/slideLayout30.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42BA6-4C0C-FA40-B397-10F4B51EDD5E}"/>
              </a:ext>
            </a:extLst>
          </p:cNvPr>
          <p:cNvSpPr>
            <a:spLocks noGrp="1"/>
          </p:cNvSpPr>
          <p:nvPr>
            <p:ph type="body" sz="quarter" idx="10"/>
          </p:nvPr>
        </p:nvSpPr>
        <p:spPr/>
        <p:txBody>
          <a:bodyPr/>
          <a:lstStyle/>
          <a:p>
            <a:pPr>
              <a:buNone/>
            </a:pPr>
            <a:r>
              <a:rPr lang="en-US" dirty="0"/>
              <a:t>The Gift of Preparedness</a:t>
            </a:r>
            <a:br>
              <a:rPr lang="en-US" dirty="0"/>
            </a:br>
            <a:r>
              <a:rPr lang="en-US" dirty="0"/>
              <a:t>A Brief Advanced Care Planning Overview</a:t>
            </a:r>
          </a:p>
        </p:txBody>
      </p:sp>
      <p:sp>
        <p:nvSpPr>
          <p:cNvPr id="3" name="Text Placeholder 2">
            <a:extLst>
              <a:ext uri="{FF2B5EF4-FFF2-40B4-BE49-F238E27FC236}">
                <a16:creationId xmlns:a16="http://schemas.microsoft.com/office/drawing/2014/main" id="{5B0B49DC-FB2A-3544-8311-2A4549D3E4AF}"/>
              </a:ext>
            </a:extLst>
          </p:cNvPr>
          <p:cNvSpPr>
            <a:spLocks noGrp="1"/>
          </p:cNvSpPr>
          <p:nvPr>
            <p:ph type="body" sz="quarter" idx="11"/>
          </p:nvPr>
        </p:nvSpPr>
        <p:spPr>
          <a:xfrm>
            <a:off x="1468583" y="4778925"/>
            <a:ext cx="10904514" cy="1095401"/>
          </a:xfrm>
        </p:spPr>
        <p:txBody>
          <a:bodyPr>
            <a:normAutofit fontScale="62500" lnSpcReduction="20000"/>
          </a:bodyPr>
          <a:lstStyle/>
          <a:p>
            <a:pPr algn="ctr"/>
            <a:r>
              <a:rPr lang="en-US" sz="4400" b="1" dirty="0"/>
              <a:t>START the CONVERSATION…</a:t>
            </a:r>
          </a:p>
          <a:p>
            <a:pPr algn="ctr"/>
            <a:r>
              <a:rPr lang="en-US" sz="4400" b="1" dirty="0"/>
              <a:t>Make It Known How You Want To LIVE.</a:t>
            </a:r>
          </a:p>
          <a:p>
            <a:endParaRPr lang="en-US" dirty="0"/>
          </a:p>
        </p:txBody>
      </p:sp>
      <p:sp>
        <p:nvSpPr>
          <p:cNvPr id="4" name="Text Placeholder 3">
            <a:extLst>
              <a:ext uri="{FF2B5EF4-FFF2-40B4-BE49-F238E27FC236}">
                <a16:creationId xmlns:a16="http://schemas.microsoft.com/office/drawing/2014/main" id="{8CA96793-6A55-BE43-AA24-71CA014283C2}"/>
              </a:ext>
            </a:extLst>
          </p:cNvPr>
          <p:cNvSpPr>
            <a:spLocks noGrp="1"/>
          </p:cNvSpPr>
          <p:nvPr>
            <p:ph type="body" sz="quarter" idx="12"/>
          </p:nvPr>
        </p:nvSpPr>
        <p:spPr>
          <a:xfrm>
            <a:off x="826186" y="7338567"/>
            <a:ext cx="5525589" cy="505824"/>
          </a:xfrm>
        </p:spPr>
        <p:txBody>
          <a:bodyPr/>
          <a:lstStyle/>
          <a:p>
            <a:endParaRPr lang="en-US" dirty="0"/>
          </a:p>
          <a:p>
            <a:r>
              <a:rPr lang="en-US" dirty="0"/>
              <a:t>Robyn Hall, LCSW CACTS</a:t>
            </a:r>
          </a:p>
          <a:p>
            <a:r>
              <a:rPr lang="en-US" dirty="0"/>
              <a:t>Social Worker</a:t>
            </a:r>
          </a:p>
          <a:p>
            <a:endParaRPr lang="en-US" dirty="0"/>
          </a:p>
          <a:p>
            <a:pPr marL="0" indent="0">
              <a:buNone/>
            </a:pPr>
            <a:endParaRPr lang="en-US" dirty="0"/>
          </a:p>
        </p:txBody>
      </p:sp>
      <p:sp>
        <p:nvSpPr>
          <p:cNvPr id="5" name="Text Placeholder 4">
            <a:extLst>
              <a:ext uri="{FF2B5EF4-FFF2-40B4-BE49-F238E27FC236}">
                <a16:creationId xmlns:a16="http://schemas.microsoft.com/office/drawing/2014/main" id="{943EB35C-E906-E546-8ABC-22FFB24AAF02}"/>
              </a:ext>
            </a:extLst>
          </p:cNvPr>
          <p:cNvSpPr>
            <a:spLocks noGrp="1"/>
          </p:cNvSpPr>
          <p:nvPr>
            <p:ph type="body" sz="quarter" idx="13"/>
          </p:nvPr>
        </p:nvSpPr>
        <p:spPr>
          <a:xfrm>
            <a:off x="824893" y="7861870"/>
            <a:ext cx="5525588" cy="519612"/>
          </a:xfrm>
        </p:spPr>
        <p:txBody>
          <a:bodyPr/>
          <a:lstStyle/>
          <a:p>
            <a:r>
              <a:rPr lang="en-US" b="1" dirty="0"/>
              <a:t>Sixty Plus Services</a:t>
            </a:r>
          </a:p>
        </p:txBody>
      </p:sp>
      <p:sp>
        <p:nvSpPr>
          <p:cNvPr id="6" name="Text Placeholder 5">
            <a:extLst>
              <a:ext uri="{FF2B5EF4-FFF2-40B4-BE49-F238E27FC236}">
                <a16:creationId xmlns:a16="http://schemas.microsoft.com/office/drawing/2014/main" id="{5B1BC5AE-3486-B94A-BF0D-737822E8DE76}"/>
              </a:ext>
            </a:extLst>
          </p:cNvPr>
          <p:cNvSpPr>
            <a:spLocks noGrp="1"/>
          </p:cNvSpPr>
          <p:nvPr>
            <p:ph type="body" sz="quarter" idx="14"/>
          </p:nvPr>
        </p:nvSpPr>
        <p:spPr>
          <a:xfrm>
            <a:off x="824893" y="8451081"/>
            <a:ext cx="5526882" cy="512064"/>
          </a:xfrm>
        </p:spPr>
        <p:txBody>
          <a:bodyPr/>
          <a:lstStyle/>
          <a:p>
            <a:r>
              <a:rPr lang="en-US" dirty="0"/>
              <a:t>Robyn.hall@piedmont.org</a:t>
            </a:r>
          </a:p>
        </p:txBody>
      </p:sp>
    </p:spTree>
    <p:extLst>
      <p:ext uri="{BB962C8B-B14F-4D97-AF65-F5344CB8AC3E}">
        <p14:creationId xmlns:p14="http://schemas.microsoft.com/office/powerpoint/2010/main" val="63802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315-2BA1-1040-9836-C95EC41EBD4E}"/>
              </a:ext>
            </a:extLst>
          </p:cNvPr>
          <p:cNvSpPr>
            <a:spLocks noGrp="1"/>
          </p:cNvSpPr>
          <p:nvPr>
            <p:ph type="title"/>
          </p:nvPr>
        </p:nvSpPr>
        <p:spPr/>
        <p:txBody>
          <a:bodyPr/>
          <a:lstStyle/>
          <a:p>
            <a:r>
              <a:rPr lang="en-US" dirty="0"/>
              <a:t>Final Thoughts…</a:t>
            </a:r>
            <a:br>
              <a:rPr lang="en-US" dirty="0"/>
            </a:br>
            <a:r>
              <a:rPr lang="en-US" dirty="0"/>
              <a:t>An advanced directive is simply trusting someone in your life to carry out your wishes. It is a gift to your family in that they will not have to make a decision on your healthcare; they are simply honoring your choices you have made in advance. </a:t>
            </a:r>
          </a:p>
        </p:txBody>
      </p:sp>
      <p:sp>
        <p:nvSpPr>
          <p:cNvPr id="7" name="TextBox 6">
            <a:extLst>
              <a:ext uri="{FF2B5EF4-FFF2-40B4-BE49-F238E27FC236}">
                <a16:creationId xmlns:a16="http://schemas.microsoft.com/office/drawing/2014/main" id="{68A78199-4F6D-48B9-B4F9-58F647622D83}"/>
              </a:ext>
            </a:extLst>
          </p:cNvPr>
          <p:cNvSpPr txBox="1"/>
          <p:nvPr/>
        </p:nvSpPr>
        <p:spPr>
          <a:xfrm>
            <a:off x="2299855" y="11815489"/>
            <a:ext cx="8908472" cy="205083"/>
          </a:xfrm>
          <a:prstGeom prst="rect">
            <a:avLst/>
          </a:prstGeom>
        </p:spPr>
        <p:txBody>
          <a:bodyPr vert="horz" wrap="square" lIns="0" tIns="32970" rIns="65939" bIns="32970" rtlCol="0" anchor="b" anchorCtr="0">
            <a:spAutoFit/>
          </a:bodyPr>
          <a:lstStyle/>
          <a:p>
            <a:r>
              <a:rPr lang="en-US" sz="900">
                <a:hlinkClick r:id="rId3" tooltip="https://www.picserver.org/highway-signs2/q/questions.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551189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302707-6760-1C4D-B7B9-3B5278E07BA6}"/>
              </a:ext>
            </a:extLst>
          </p:cNvPr>
          <p:cNvSpPr>
            <a:spLocks noGrp="1"/>
          </p:cNvSpPr>
          <p:nvPr>
            <p:ph type="body" sz="quarter" idx="12"/>
          </p:nvPr>
        </p:nvSpPr>
        <p:spPr>
          <a:xfrm>
            <a:off x="6035039" y="2600695"/>
            <a:ext cx="7680961" cy="10685813"/>
          </a:xfrm>
        </p:spPr>
        <p:txBody>
          <a:bodyPr>
            <a:normAutofit/>
          </a:bodyPr>
          <a:lstStyle/>
          <a:p>
            <a:pPr marL="0" indent="0">
              <a:buNone/>
            </a:pPr>
            <a:r>
              <a:rPr lang="en-US" sz="4200" b="1" dirty="0">
                <a:solidFill>
                  <a:srgbClr val="E76E24"/>
                </a:solidFill>
                <a:latin typeface="Arial"/>
                <a:ea typeface="+mj-ea"/>
                <a:cs typeface="Arial"/>
              </a:rPr>
              <a:t>Contact Information:</a:t>
            </a:r>
          </a:p>
          <a:p>
            <a:pPr marL="0" indent="0">
              <a:buNone/>
            </a:pPr>
            <a:endParaRPr lang="en-US" sz="4200" b="1" dirty="0">
              <a:solidFill>
                <a:srgbClr val="E76E24"/>
              </a:solidFill>
              <a:latin typeface="Arial"/>
              <a:ea typeface="+mj-ea"/>
              <a:cs typeface="Arial"/>
            </a:endParaRPr>
          </a:p>
          <a:p>
            <a:r>
              <a:rPr lang="en-US" sz="3200" b="1" dirty="0">
                <a:ea typeface="+mj-ea"/>
                <a:cs typeface="Arial"/>
              </a:rPr>
              <a:t>Robyn Hall, LCSW CACTS</a:t>
            </a:r>
          </a:p>
          <a:p>
            <a:r>
              <a:rPr lang="en-US" sz="3200" b="1" dirty="0">
                <a:ea typeface="+mj-ea"/>
                <a:cs typeface="Arial"/>
              </a:rPr>
              <a:t>Piedmont Healthcare Sixty Plus Services</a:t>
            </a:r>
          </a:p>
          <a:p>
            <a:r>
              <a:rPr lang="en-US" sz="3200" b="1" dirty="0">
                <a:ea typeface="+mj-ea"/>
                <a:cs typeface="Arial"/>
              </a:rPr>
              <a:t>Location: Piedmont Atlanta </a:t>
            </a:r>
          </a:p>
          <a:p>
            <a:r>
              <a:rPr lang="en-US" sz="3200" b="1" dirty="0">
                <a:ea typeface="+mj-ea"/>
                <a:cs typeface="Arial"/>
              </a:rPr>
              <a:t>Ph:404-590-9240</a:t>
            </a:r>
          </a:p>
          <a:p>
            <a:r>
              <a:rPr lang="en-US" sz="3200" b="1" dirty="0">
                <a:solidFill>
                  <a:srgbClr val="E76E24"/>
                </a:solidFill>
                <a:latin typeface="Arial"/>
                <a:ea typeface="+mj-ea"/>
                <a:cs typeface="Arial"/>
                <a:hlinkClick r:id="rId2"/>
              </a:rPr>
              <a:t>Robyn.Hall@piedmont.org</a:t>
            </a:r>
            <a:endParaRPr lang="en-US" sz="3200" b="1" dirty="0">
              <a:solidFill>
                <a:srgbClr val="E76E24"/>
              </a:solidFill>
              <a:latin typeface="Arial"/>
              <a:ea typeface="+mj-ea"/>
              <a:cs typeface="Arial"/>
            </a:endParaRPr>
          </a:p>
          <a:p>
            <a:r>
              <a:rPr lang="en-US" sz="3200" b="1" dirty="0">
                <a:solidFill>
                  <a:srgbClr val="E76E24"/>
                </a:solidFill>
                <a:latin typeface="Arial"/>
                <a:ea typeface="+mj-ea"/>
                <a:cs typeface="Arial"/>
                <a:hlinkClick r:id="rId3"/>
              </a:rPr>
              <a:t>www.piedmont.org/sixtyplus</a:t>
            </a:r>
            <a:endParaRPr lang="en-US" sz="3200" dirty="0"/>
          </a:p>
          <a:p>
            <a:r>
              <a:rPr lang="en-US" sz="3200" dirty="0"/>
              <a:t>Sixty Plus Helpline at (404) 605-3867</a:t>
            </a:r>
          </a:p>
          <a:p>
            <a:endParaRPr lang="en-US" sz="4200" b="1" dirty="0">
              <a:solidFill>
                <a:srgbClr val="E76E24"/>
              </a:solidFill>
              <a:latin typeface="Arial"/>
              <a:ea typeface="+mj-ea"/>
              <a:cs typeface="Arial"/>
            </a:endParaRPr>
          </a:p>
          <a:p>
            <a:endParaRPr lang="en-US" sz="4200" b="1" dirty="0">
              <a:solidFill>
                <a:srgbClr val="E76E24"/>
              </a:solidFill>
              <a:latin typeface="Arial"/>
              <a:ea typeface="+mj-ea"/>
              <a:cs typeface="Arial"/>
            </a:endParaRPr>
          </a:p>
          <a:p>
            <a:endParaRPr lang="en-US" sz="4200" b="1" dirty="0">
              <a:solidFill>
                <a:srgbClr val="E76E24"/>
              </a:solidFill>
              <a:latin typeface="Arial"/>
              <a:ea typeface="+mj-ea"/>
              <a:cs typeface="Arial"/>
            </a:endParaRPr>
          </a:p>
          <a:p>
            <a:endParaRPr lang="en-US" sz="4200" b="1" dirty="0">
              <a:solidFill>
                <a:srgbClr val="E76E24"/>
              </a:solidFill>
              <a:latin typeface="Arial"/>
              <a:ea typeface="+mj-ea"/>
              <a:cs typeface="Arial"/>
            </a:endParaRPr>
          </a:p>
          <a:p>
            <a:endParaRPr lang="en-US" sz="4200" b="1" dirty="0">
              <a:solidFill>
                <a:srgbClr val="E76E24"/>
              </a:solidFill>
              <a:latin typeface="Arial"/>
              <a:ea typeface="+mj-ea"/>
              <a:cs typeface="Arial"/>
            </a:endParaRPr>
          </a:p>
          <a:p>
            <a:endParaRPr lang="en-US" sz="4200" b="1" dirty="0">
              <a:solidFill>
                <a:srgbClr val="E76E24"/>
              </a:solidFill>
              <a:latin typeface="Arial"/>
              <a:ea typeface="+mj-ea"/>
              <a:cs typeface="Arial"/>
            </a:endParaRPr>
          </a:p>
          <a:p>
            <a:endParaRPr lang="en-US" dirty="0"/>
          </a:p>
        </p:txBody>
      </p:sp>
      <p:pic>
        <p:nvPicPr>
          <p:cNvPr id="5" name="Picture Placeholder 4">
            <a:extLst>
              <a:ext uri="{FF2B5EF4-FFF2-40B4-BE49-F238E27FC236}">
                <a16:creationId xmlns:a16="http://schemas.microsoft.com/office/drawing/2014/main" id="{BBA460C5-27A3-CE43-8977-37239375D28B}"/>
              </a:ext>
            </a:extLst>
          </p:cNvPr>
          <p:cNvPicPr>
            <a:picLocks noGrp="1" noChangeAspect="1"/>
          </p:cNvPicPr>
          <p:nvPr>
            <p:ph type="pic" sz="quarter" idx="13"/>
          </p:nvPr>
        </p:nvPicPr>
        <p:blipFill>
          <a:blip r:embed="rId4"/>
          <a:srcRect t="162" b="162"/>
          <a:stretch/>
        </p:blipFill>
        <p:spPr>
          <a:xfrm>
            <a:off x="0" y="1285875"/>
            <a:ext cx="5425439" cy="7715250"/>
          </a:xfrm>
        </p:spPr>
      </p:pic>
    </p:spTree>
    <p:extLst>
      <p:ext uri="{BB962C8B-B14F-4D97-AF65-F5344CB8AC3E}">
        <p14:creationId xmlns:p14="http://schemas.microsoft.com/office/powerpoint/2010/main" val="3398158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7FF8-3B60-9C47-BB97-01F0BEED0D3D}"/>
              </a:ext>
            </a:extLst>
          </p:cNvPr>
          <p:cNvSpPr>
            <a:spLocks noGrp="1"/>
          </p:cNvSpPr>
          <p:nvPr>
            <p:ph type="title"/>
          </p:nvPr>
        </p:nvSpPr>
        <p:spPr/>
        <p:txBody>
          <a:bodyPr/>
          <a:lstStyle/>
          <a:p>
            <a:r>
              <a:rPr lang="en-US" dirty="0"/>
              <a:t>“He who has health has hope; and he who has hope has everything.”</a:t>
            </a:r>
          </a:p>
        </p:txBody>
      </p:sp>
      <p:sp>
        <p:nvSpPr>
          <p:cNvPr id="3" name="Text Placeholder 2">
            <a:extLst>
              <a:ext uri="{FF2B5EF4-FFF2-40B4-BE49-F238E27FC236}">
                <a16:creationId xmlns:a16="http://schemas.microsoft.com/office/drawing/2014/main" id="{F0548D13-E53A-7E4F-89E6-67534DE4CA35}"/>
              </a:ext>
            </a:extLst>
          </p:cNvPr>
          <p:cNvSpPr>
            <a:spLocks noGrp="1"/>
          </p:cNvSpPr>
          <p:nvPr>
            <p:ph type="body" sz="quarter" idx="10"/>
          </p:nvPr>
        </p:nvSpPr>
        <p:spPr>
          <a:xfrm>
            <a:off x="1211580" y="5654360"/>
            <a:ext cx="11292840" cy="612456"/>
          </a:xfrm>
        </p:spPr>
        <p:txBody>
          <a:bodyPr/>
          <a:lstStyle/>
          <a:p>
            <a:r>
              <a:rPr lang="en-US" dirty="0"/>
              <a:t>—Arabian Proverb</a:t>
            </a:r>
          </a:p>
        </p:txBody>
      </p:sp>
    </p:spTree>
    <p:extLst>
      <p:ext uri="{BB962C8B-B14F-4D97-AF65-F5344CB8AC3E}">
        <p14:creationId xmlns:p14="http://schemas.microsoft.com/office/powerpoint/2010/main" val="451611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747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DC0E8-F824-374A-AAC1-C3DB8D61D2B0}"/>
              </a:ext>
            </a:extLst>
          </p:cNvPr>
          <p:cNvSpPr>
            <a:spLocks noGrp="1"/>
          </p:cNvSpPr>
          <p:nvPr>
            <p:ph type="body" sz="quarter" idx="12"/>
          </p:nvPr>
        </p:nvSpPr>
        <p:spPr/>
        <p:txBody>
          <a:bodyPr/>
          <a:lstStyle/>
          <a:p>
            <a:r>
              <a:rPr lang="en-US" dirty="0"/>
              <a:t>What Are Advance Directives</a:t>
            </a:r>
          </a:p>
          <a:p>
            <a:r>
              <a:rPr lang="en-US" dirty="0"/>
              <a:t>How To Get Started</a:t>
            </a:r>
          </a:p>
          <a:p>
            <a:r>
              <a:rPr lang="en-US" dirty="0"/>
              <a:t>Types of Advance Directives</a:t>
            </a:r>
          </a:p>
          <a:p>
            <a:r>
              <a:rPr lang="en-US" dirty="0"/>
              <a:t>Appointing A Healthcare Agent</a:t>
            </a:r>
          </a:p>
          <a:p>
            <a:r>
              <a:rPr lang="en-US" dirty="0"/>
              <a:t>How It Becomes Effective</a:t>
            </a:r>
          </a:p>
          <a:p>
            <a:r>
              <a:rPr lang="en-US" dirty="0"/>
              <a:t>Myths Surrounding Advance Directives</a:t>
            </a:r>
          </a:p>
          <a:p>
            <a:endParaRPr lang="en-US" dirty="0"/>
          </a:p>
        </p:txBody>
      </p:sp>
      <p:sp>
        <p:nvSpPr>
          <p:cNvPr id="3" name="Text Placeholder 2">
            <a:extLst>
              <a:ext uri="{FF2B5EF4-FFF2-40B4-BE49-F238E27FC236}">
                <a16:creationId xmlns:a16="http://schemas.microsoft.com/office/drawing/2014/main" id="{636B16A5-F20A-7F4C-A5B8-1419983AB443}"/>
              </a:ext>
            </a:extLst>
          </p:cNvPr>
          <p:cNvSpPr>
            <a:spLocks noGrp="1"/>
          </p:cNvSpPr>
          <p:nvPr>
            <p:ph type="body" sz="quarter" idx="13"/>
          </p:nvPr>
        </p:nvSpPr>
        <p:spPr/>
        <p:txBody>
          <a:bodyPr/>
          <a:lstStyle/>
          <a:p>
            <a:r>
              <a:rPr lang="en-US" dirty="0"/>
              <a:t>Advance Directives For Healthcare Overview</a:t>
            </a:r>
          </a:p>
        </p:txBody>
      </p:sp>
    </p:spTree>
    <p:extLst>
      <p:ext uri="{BB962C8B-B14F-4D97-AF65-F5344CB8AC3E}">
        <p14:creationId xmlns:p14="http://schemas.microsoft.com/office/powerpoint/2010/main" val="134902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42A8DC-7E3B-7042-AAB3-65DD54BE86C3}"/>
              </a:ext>
            </a:extLst>
          </p:cNvPr>
          <p:cNvSpPr>
            <a:spLocks noGrp="1"/>
          </p:cNvSpPr>
          <p:nvPr>
            <p:ph type="body" sz="quarter" idx="12"/>
          </p:nvPr>
        </p:nvSpPr>
        <p:spPr/>
        <p:txBody>
          <a:bodyPr/>
          <a:lstStyle/>
          <a:p>
            <a:pPr lvl="1">
              <a:buFont typeface="Wingdings" panose="05000000000000000000" pitchFamily="2" charset="2"/>
              <a:buChar char="v"/>
            </a:pPr>
            <a:r>
              <a:rPr lang="en-US" dirty="0"/>
              <a:t>Simply put, an Advance Directive is something you complete in advance that directs your healthcare in the future, in the event you are unable to communicate your wishes</a:t>
            </a:r>
          </a:p>
          <a:p>
            <a:pPr lvl="1">
              <a:buFont typeface="Wingdings" panose="05000000000000000000" pitchFamily="2" charset="2"/>
              <a:buChar char="v"/>
            </a:pPr>
            <a:endParaRPr lang="en-US" dirty="0"/>
          </a:p>
          <a:p>
            <a:pPr lvl="1">
              <a:buFont typeface="Wingdings" panose="05000000000000000000" pitchFamily="2" charset="2"/>
              <a:buChar char="v"/>
            </a:pPr>
            <a:endParaRPr lang="en-US" dirty="0"/>
          </a:p>
          <a:p>
            <a:pPr lvl="2"/>
            <a:endParaRPr lang="en-US" dirty="0"/>
          </a:p>
        </p:txBody>
      </p:sp>
      <p:sp>
        <p:nvSpPr>
          <p:cNvPr id="3" name="Text Placeholder 2">
            <a:extLst>
              <a:ext uri="{FF2B5EF4-FFF2-40B4-BE49-F238E27FC236}">
                <a16:creationId xmlns:a16="http://schemas.microsoft.com/office/drawing/2014/main" id="{EF3C240B-3AF1-574C-8ED3-AFCD04CCA65D}"/>
              </a:ext>
            </a:extLst>
          </p:cNvPr>
          <p:cNvSpPr>
            <a:spLocks noGrp="1"/>
          </p:cNvSpPr>
          <p:nvPr>
            <p:ph type="body" sz="quarter" idx="13"/>
          </p:nvPr>
        </p:nvSpPr>
        <p:spPr>
          <a:xfrm>
            <a:off x="615476" y="1846118"/>
            <a:ext cx="4475163" cy="5902036"/>
          </a:xfrm>
        </p:spPr>
        <p:txBody>
          <a:bodyPr/>
          <a:lstStyle/>
          <a:p>
            <a:pPr lvl="0"/>
            <a:r>
              <a:rPr lang="en-US" dirty="0"/>
              <a:t>What Are Advance Directives</a:t>
            </a:r>
          </a:p>
          <a:p>
            <a:pPr lvl="0"/>
            <a:endParaRPr lang="en-US" dirty="0"/>
          </a:p>
        </p:txBody>
      </p:sp>
    </p:spTree>
    <p:extLst>
      <p:ext uri="{BB962C8B-B14F-4D97-AF65-F5344CB8AC3E}">
        <p14:creationId xmlns:p14="http://schemas.microsoft.com/office/powerpoint/2010/main" val="1427345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759C-A1E9-2A47-8E96-CE7C9996912F}"/>
              </a:ext>
            </a:extLst>
          </p:cNvPr>
          <p:cNvSpPr>
            <a:spLocks noGrp="1"/>
          </p:cNvSpPr>
          <p:nvPr>
            <p:ph type="title"/>
          </p:nvPr>
        </p:nvSpPr>
        <p:spPr/>
        <p:txBody>
          <a:bodyPr/>
          <a:lstStyle/>
          <a:p>
            <a:r>
              <a:rPr lang="en-US" b="1" u="sng" dirty="0"/>
              <a:t>What Is Important To You…</a:t>
            </a:r>
            <a:br>
              <a:rPr lang="en-US" b="1" u="sng" dirty="0"/>
            </a:br>
            <a:br>
              <a:rPr lang="en-US" b="1" u="sng" dirty="0"/>
            </a:br>
            <a:r>
              <a:rPr lang="en-US" dirty="0"/>
              <a:t>-Who Do You Want Making Healthcare Decisions For You If You Cannot</a:t>
            </a:r>
            <a:br>
              <a:rPr lang="en-US" dirty="0"/>
            </a:br>
            <a:br>
              <a:rPr lang="en-US" dirty="0"/>
            </a:br>
            <a:r>
              <a:rPr lang="en-US" dirty="0"/>
              <a:t>-What Kind Of Medical Treatment Do You Want/Not Want</a:t>
            </a:r>
            <a:br>
              <a:rPr lang="en-US" dirty="0"/>
            </a:br>
            <a:br>
              <a:rPr lang="en-US" dirty="0"/>
            </a:br>
            <a:r>
              <a:rPr lang="en-US" dirty="0"/>
              <a:t>-Do You Want Aggressive Treatment or Do You Want Comfort Measures Only</a:t>
            </a:r>
            <a:br>
              <a:rPr lang="en-US" dirty="0"/>
            </a:br>
            <a:endParaRPr lang="en-US" b="1" u="sng" dirty="0"/>
          </a:p>
        </p:txBody>
      </p:sp>
    </p:spTree>
    <p:extLst>
      <p:ext uri="{BB962C8B-B14F-4D97-AF65-F5344CB8AC3E}">
        <p14:creationId xmlns:p14="http://schemas.microsoft.com/office/powerpoint/2010/main" val="3669701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18B93-185F-B14E-9178-FD16205FA1D9}"/>
              </a:ext>
            </a:extLst>
          </p:cNvPr>
          <p:cNvSpPr>
            <a:spLocks noGrp="1"/>
          </p:cNvSpPr>
          <p:nvPr>
            <p:ph type="body" sz="quarter" idx="10"/>
          </p:nvPr>
        </p:nvSpPr>
        <p:spPr>
          <a:xfrm>
            <a:off x="3964563" y="384396"/>
            <a:ext cx="8199727" cy="1845492"/>
          </a:xfrm>
        </p:spPr>
        <p:txBody>
          <a:bodyPr/>
          <a:lstStyle/>
          <a:p>
            <a:pPr marL="0" indent="0">
              <a:buNone/>
            </a:pPr>
            <a:r>
              <a:rPr lang="en-US" sz="7200" u="sng" dirty="0"/>
              <a:t>Types Of Directives</a:t>
            </a:r>
          </a:p>
        </p:txBody>
      </p:sp>
      <p:sp>
        <p:nvSpPr>
          <p:cNvPr id="3" name="Text Placeholder 2">
            <a:extLst>
              <a:ext uri="{FF2B5EF4-FFF2-40B4-BE49-F238E27FC236}">
                <a16:creationId xmlns:a16="http://schemas.microsoft.com/office/drawing/2014/main" id="{599AC411-0220-CA4C-A050-B57521173659}"/>
              </a:ext>
            </a:extLst>
          </p:cNvPr>
          <p:cNvSpPr>
            <a:spLocks noGrp="1"/>
          </p:cNvSpPr>
          <p:nvPr>
            <p:ph type="body" sz="quarter" idx="13"/>
          </p:nvPr>
        </p:nvSpPr>
        <p:spPr>
          <a:xfrm>
            <a:off x="3508666" y="3788527"/>
            <a:ext cx="8199727" cy="5383182"/>
          </a:xfrm>
        </p:spPr>
        <p:txBody>
          <a:bodyPr>
            <a:normAutofit/>
          </a:bodyPr>
          <a:lstStyle/>
          <a:p>
            <a:r>
              <a:rPr lang="en-US" sz="3600" b="1" dirty="0"/>
              <a:t>-</a:t>
            </a:r>
            <a:r>
              <a:rPr lang="en-US" sz="4000" b="1" dirty="0"/>
              <a:t>Georgia Healthcare Directive </a:t>
            </a:r>
            <a:r>
              <a:rPr lang="en-US" sz="3600" b="1" dirty="0"/>
              <a:t>(formerly known as: Living Will, Power of Attorney for Health Care or Durable Medical Power of Attorney)</a:t>
            </a:r>
          </a:p>
          <a:p>
            <a:pPr marL="0" indent="0">
              <a:buNone/>
            </a:pPr>
            <a:r>
              <a:rPr lang="en-US" sz="3600" b="1" dirty="0"/>
              <a:t>-</a:t>
            </a:r>
            <a:r>
              <a:rPr lang="en-US" sz="4000" b="1" dirty="0"/>
              <a:t>DNR/AND </a:t>
            </a:r>
            <a:r>
              <a:rPr lang="en-US" sz="3600" b="1" dirty="0"/>
              <a:t>(Do Not Resuscitate/Allow Natural Death) </a:t>
            </a:r>
          </a:p>
          <a:p>
            <a:r>
              <a:rPr lang="en-US" sz="3600" b="1" dirty="0"/>
              <a:t>POLST- Compliments Advanced Directives, physician signature required as it is also a DNR/DNI</a:t>
            </a:r>
          </a:p>
          <a:p>
            <a:endParaRPr lang="en-US" dirty="0"/>
          </a:p>
        </p:txBody>
      </p:sp>
    </p:spTree>
    <p:extLst>
      <p:ext uri="{BB962C8B-B14F-4D97-AF65-F5344CB8AC3E}">
        <p14:creationId xmlns:p14="http://schemas.microsoft.com/office/powerpoint/2010/main" val="274566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42A8DC-7E3B-7042-AAB3-65DD54BE86C3}"/>
              </a:ext>
            </a:extLst>
          </p:cNvPr>
          <p:cNvSpPr>
            <a:spLocks noGrp="1"/>
          </p:cNvSpPr>
          <p:nvPr>
            <p:ph type="body" sz="quarter" idx="12"/>
          </p:nvPr>
        </p:nvSpPr>
        <p:spPr/>
        <p:txBody>
          <a:bodyPr/>
          <a:lstStyle/>
          <a:p>
            <a:pPr lvl="1">
              <a:buFont typeface="Wingdings" panose="05000000000000000000" pitchFamily="2" charset="2"/>
              <a:buChar char="v"/>
            </a:pPr>
            <a:endParaRPr lang="en-US" dirty="0"/>
          </a:p>
          <a:p>
            <a:pPr lvl="2"/>
            <a:endParaRPr lang="en-US" dirty="0"/>
          </a:p>
        </p:txBody>
      </p:sp>
      <p:pic>
        <p:nvPicPr>
          <p:cNvPr id="4" name="Picture 2">
            <a:extLst>
              <a:ext uri="{FF2B5EF4-FFF2-40B4-BE49-F238E27FC236}">
                <a16:creationId xmlns:a16="http://schemas.microsoft.com/office/drawing/2014/main" id="{E69DCCDD-E6E8-4C3B-A511-9AE3434C1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12" t="8704" r="30417" b="4629"/>
          <a:stretch/>
        </p:blipFill>
        <p:spPr bwMode="auto">
          <a:xfrm rot="20385865">
            <a:off x="1147808" y="577773"/>
            <a:ext cx="4144372" cy="54945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7">
            <a:extLst>
              <a:ext uri="{FF2B5EF4-FFF2-40B4-BE49-F238E27FC236}">
                <a16:creationId xmlns:a16="http://schemas.microsoft.com/office/drawing/2014/main" id="{2F29D8D2-66F8-46CF-9600-4FACEDE3E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28762">
            <a:off x="1287123" y="5444379"/>
            <a:ext cx="3353640" cy="434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A3AD74EE-307C-4F88-BE2D-BEB311DEC6BA}"/>
              </a:ext>
            </a:extLst>
          </p:cNvPr>
          <p:cNvPicPr>
            <a:picLocks noChangeAspect="1"/>
          </p:cNvPicPr>
          <p:nvPr/>
        </p:nvPicPr>
        <p:blipFill>
          <a:blip r:embed="rId5"/>
          <a:stretch>
            <a:fillRect/>
          </a:stretch>
        </p:blipFill>
        <p:spPr>
          <a:xfrm>
            <a:off x="5602405" y="1332764"/>
            <a:ext cx="8113595" cy="5859703"/>
          </a:xfrm>
          <a:prstGeom prst="rect">
            <a:avLst/>
          </a:prstGeom>
        </p:spPr>
      </p:pic>
    </p:spTree>
    <p:extLst>
      <p:ext uri="{BB962C8B-B14F-4D97-AF65-F5344CB8AC3E}">
        <p14:creationId xmlns:p14="http://schemas.microsoft.com/office/powerpoint/2010/main" val="1606211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315-2BA1-1040-9836-C95EC41EBD4E}"/>
              </a:ext>
            </a:extLst>
          </p:cNvPr>
          <p:cNvSpPr>
            <a:spLocks noGrp="1"/>
          </p:cNvSpPr>
          <p:nvPr>
            <p:ph type="title"/>
          </p:nvPr>
        </p:nvSpPr>
        <p:spPr/>
        <p:txBody>
          <a:bodyPr/>
          <a:lstStyle/>
          <a:p>
            <a:r>
              <a:rPr lang="en-US" dirty="0"/>
              <a:t>Healthcare Agent </a:t>
            </a:r>
          </a:p>
        </p:txBody>
      </p:sp>
      <p:sp>
        <p:nvSpPr>
          <p:cNvPr id="4" name="Rectangle 3">
            <a:extLst>
              <a:ext uri="{FF2B5EF4-FFF2-40B4-BE49-F238E27FC236}">
                <a16:creationId xmlns:a16="http://schemas.microsoft.com/office/drawing/2014/main" id="{F9816EF7-73AA-4296-94B5-2FD433697BEA}"/>
              </a:ext>
            </a:extLst>
          </p:cNvPr>
          <p:cNvSpPr/>
          <p:nvPr/>
        </p:nvSpPr>
        <p:spPr>
          <a:xfrm>
            <a:off x="1122218" y="2477385"/>
            <a:ext cx="11471564" cy="6732612"/>
          </a:xfrm>
          <a:prstGeom prst="rect">
            <a:avLst/>
          </a:prstGeom>
        </p:spPr>
        <p:txBody>
          <a:bodyPr wrap="square">
            <a:spAutoFit/>
          </a:bodyPr>
          <a:lstStyle/>
          <a:p>
            <a:pPr>
              <a:spcBef>
                <a:spcPts val="600"/>
              </a:spcBef>
              <a:spcAft>
                <a:spcPts val="600"/>
              </a:spcAft>
            </a:pPr>
            <a:r>
              <a:rPr lang="en-US" sz="3200" dirty="0"/>
              <a:t>Can be anyone you chose over age 18</a:t>
            </a:r>
          </a:p>
          <a:p>
            <a:pPr>
              <a:spcBef>
                <a:spcPts val="600"/>
              </a:spcBef>
              <a:spcAft>
                <a:spcPts val="600"/>
              </a:spcAft>
            </a:pPr>
            <a:r>
              <a:rPr lang="en-US" sz="3200" dirty="0"/>
              <a:t>Agent will make decisions you have requested when you cannot communicate your wishes (i.e. blink eyes, nod head, squeeze hand)</a:t>
            </a:r>
          </a:p>
          <a:p>
            <a:pPr>
              <a:spcBef>
                <a:spcPts val="600"/>
              </a:spcBef>
              <a:spcAft>
                <a:spcPts val="600"/>
              </a:spcAft>
            </a:pPr>
            <a:r>
              <a:rPr lang="en-US" sz="3200" dirty="0"/>
              <a:t>Decisions may include:</a:t>
            </a:r>
          </a:p>
          <a:p>
            <a:pPr lvl="1">
              <a:spcBef>
                <a:spcPts val="300"/>
              </a:spcBef>
              <a:spcAft>
                <a:spcPts val="300"/>
              </a:spcAft>
            </a:pPr>
            <a:r>
              <a:rPr lang="en-US" sz="3200" dirty="0"/>
              <a:t>Medical care, medical tests, medicine or surgery</a:t>
            </a:r>
          </a:p>
          <a:p>
            <a:pPr lvl="1">
              <a:spcBef>
                <a:spcPts val="300"/>
              </a:spcBef>
              <a:spcAft>
                <a:spcPts val="300"/>
              </a:spcAft>
            </a:pPr>
            <a:r>
              <a:rPr lang="en-US" sz="3200" dirty="0"/>
              <a:t>Right to request or decline life-support treatments</a:t>
            </a:r>
          </a:p>
          <a:p>
            <a:pPr lvl="1">
              <a:spcBef>
                <a:spcPts val="300"/>
              </a:spcBef>
              <a:spcAft>
                <a:spcPts val="300"/>
              </a:spcAft>
            </a:pPr>
            <a:r>
              <a:rPr lang="en-US" sz="3200" dirty="0"/>
              <a:t>Admission to an assisted living facility, hospital, nursing home or hospice</a:t>
            </a:r>
          </a:p>
          <a:p>
            <a:pPr lvl="1">
              <a:spcBef>
                <a:spcPts val="300"/>
              </a:spcBef>
              <a:spcAft>
                <a:spcPts val="300"/>
              </a:spcAft>
            </a:pPr>
            <a:r>
              <a:rPr lang="en-US" sz="3200" dirty="0"/>
              <a:t>Applying for Medicare, Medicaid or other programs that may benefit you</a:t>
            </a:r>
          </a:p>
          <a:p>
            <a:pPr lvl="1">
              <a:spcBef>
                <a:spcPts val="300"/>
              </a:spcBef>
              <a:spcAft>
                <a:spcPts val="300"/>
              </a:spcAft>
            </a:pPr>
            <a:r>
              <a:rPr lang="en-US" sz="3200" dirty="0"/>
              <a:t>After death decisions (autopsy, organ donation, body donation and final disposition)</a:t>
            </a:r>
          </a:p>
        </p:txBody>
      </p:sp>
    </p:spTree>
    <p:extLst>
      <p:ext uri="{BB962C8B-B14F-4D97-AF65-F5344CB8AC3E}">
        <p14:creationId xmlns:p14="http://schemas.microsoft.com/office/powerpoint/2010/main" val="3956390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18B93-185F-B14E-9178-FD16205FA1D9}"/>
              </a:ext>
            </a:extLst>
          </p:cNvPr>
          <p:cNvSpPr>
            <a:spLocks noGrp="1"/>
          </p:cNvSpPr>
          <p:nvPr>
            <p:ph type="body" sz="quarter" idx="10"/>
          </p:nvPr>
        </p:nvSpPr>
        <p:spPr>
          <a:xfrm>
            <a:off x="3713018" y="-58949"/>
            <a:ext cx="10044546" cy="1845492"/>
          </a:xfrm>
        </p:spPr>
        <p:txBody>
          <a:bodyPr/>
          <a:lstStyle/>
          <a:p>
            <a:pPr marL="0" indent="0">
              <a:buNone/>
            </a:pPr>
            <a:r>
              <a:rPr lang="en-US" sz="7200" u="sng" dirty="0"/>
              <a:t>How It Becomes Effective</a:t>
            </a:r>
          </a:p>
        </p:txBody>
      </p:sp>
      <p:sp>
        <p:nvSpPr>
          <p:cNvPr id="3" name="Text Placeholder 2">
            <a:extLst>
              <a:ext uri="{FF2B5EF4-FFF2-40B4-BE49-F238E27FC236}">
                <a16:creationId xmlns:a16="http://schemas.microsoft.com/office/drawing/2014/main" id="{599AC411-0220-CA4C-A050-B57521173659}"/>
              </a:ext>
            </a:extLst>
          </p:cNvPr>
          <p:cNvSpPr>
            <a:spLocks noGrp="1"/>
          </p:cNvSpPr>
          <p:nvPr>
            <p:ph type="body" sz="quarter" idx="13"/>
          </p:nvPr>
        </p:nvSpPr>
        <p:spPr>
          <a:xfrm>
            <a:off x="3508666" y="3788527"/>
            <a:ext cx="8199727" cy="5383182"/>
          </a:xfrm>
        </p:spPr>
        <p:txBody>
          <a:bodyPr>
            <a:normAutofit/>
          </a:bodyPr>
          <a:lstStyle/>
          <a:p>
            <a:pPr marL="57150" lvl="0" indent="-57150" algn="ctr" defTabSz="457200">
              <a:lnSpc>
                <a:spcPct val="100000"/>
              </a:lnSpc>
              <a:spcBef>
                <a:spcPct val="20000"/>
              </a:spcBef>
              <a:buSzTx/>
              <a:buNone/>
            </a:pPr>
            <a:r>
              <a:rPr lang="en-US" sz="4800" b="1" dirty="0">
                <a:latin typeface="Arial"/>
                <a:ea typeface="+mn-ea"/>
                <a:cs typeface="Arial"/>
              </a:rPr>
              <a:t>An Advance Directive For Healthcare becomes effective </a:t>
            </a:r>
            <a:r>
              <a:rPr lang="en-US" sz="4800" b="1" u="sng" dirty="0">
                <a:latin typeface="Arial"/>
                <a:ea typeface="+mn-ea"/>
                <a:cs typeface="Arial"/>
              </a:rPr>
              <a:t>ONLY</a:t>
            </a:r>
            <a:r>
              <a:rPr lang="en-US" sz="4800" b="1" dirty="0">
                <a:latin typeface="Arial"/>
                <a:ea typeface="+mn-ea"/>
                <a:cs typeface="Arial"/>
              </a:rPr>
              <a:t> if you are unable to communicate your treatment preferences i.e. squeeze hand, nod head, blink eyes, etc. </a:t>
            </a:r>
          </a:p>
          <a:p>
            <a:endParaRPr lang="en-US" dirty="0"/>
          </a:p>
        </p:txBody>
      </p:sp>
    </p:spTree>
    <p:extLst>
      <p:ext uri="{BB962C8B-B14F-4D97-AF65-F5344CB8AC3E}">
        <p14:creationId xmlns:p14="http://schemas.microsoft.com/office/powerpoint/2010/main" val="2434128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315-2BA1-1040-9836-C95EC41EBD4E}"/>
              </a:ext>
            </a:extLst>
          </p:cNvPr>
          <p:cNvSpPr>
            <a:spLocks noGrp="1"/>
          </p:cNvSpPr>
          <p:nvPr>
            <p:ph type="title"/>
          </p:nvPr>
        </p:nvSpPr>
        <p:spPr/>
        <p:txBody>
          <a:bodyPr/>
          <a:lstStyle/>
          <a:p>
            <a:r>
              <a:rPr lang="en-US" dirty="0"/>
              <a:t>Myths….</a:t>
            </a:r>
          </a:p>
        </p:txBody>
      </p:sp>
      <p:graphicFrame>
        <p:nvGraphicFramePr>
          <p:cNvPr id="3" name="Table 2">
            <a:extLst>
              <a:ext uri="{FF2B5EF4-FFF2-40B4-BE49-F238E27FC236}">
                <a16:creationId xmlns:a16="http://schemas.microsoft.com/office/drawing/2014/main" id="{B811015F-5F39-44FB-8955-719D62C17F17}"/>
              </a:ext>
            </a:extLst>
          </p:cNvPr>
          <p:cNvGraphicFramePr>
            <a:graphicFrameLocks noGrp="1"/>
          </p:cNvGraphicFramePr>
          <p:nvPr>
            <p:extLst>
              <p:ext uri="{D42A27DB-BD31-4B8C-83A1-F6EECF244321}">
                <p14:modId xmlns:p14="http://schemas.microsoft.com/office/powerpoint/2010/main" val="1036475504"/>
              </p:ext>
            </p:extLst>
          </p:nvPr>
        </p:nvGraphicFramePr>
        <p:xfrm>
          <a:off x="942974" y="2738436"/>
          <a:ext cx="12260407" cy="6405563"/>
        </p:xfrm>
        <a:graphic>
          <a:graphicData uri="http://schemas.openxmlformats.org/drawingml/2006/table">
            <a:tbl>
              <a:tblPr firstRow="1" bandRow="1">
                <a:tableStyleId>{85BE263C-DBD7-4A20-BB59-AAB30ACAA65A}</a:tableStyleId>
              </a:tblPr>
              <a:tblGrid>
                <a:gridCol w="10446316">
                  <a:extLst>
                    <a:ext uri="{9D8B030D-6E8A-4147-A177-3AD203B41FA5}">
                      <a16:colId xmlns:a16="http://schemas.microsoft.com/office/drawing/2014/main" val="1840038867"/>
                    </a:ext>
                  </a:extLst>
                </a:gridCol>
                <a:gridCol w="1814091">
                  <a:extLst>
                    <a:ext uri="{9D8B030D-6E8A-4147-A177-3AD203B41FA5}">
                      <a16:colId xmlns:a16="http://schemas.microsoft.com/office/drawing/2014/main" val="1783719120"/>
                    </a:ext>
                  </a:extLst>
                </a:gridCol>
              </a:tblGrid>
              <a:tr h="1086635">
                <a:tc>
                  <a:txBody>
                    <a:bodyPr/>
                    <a:lstStyle/>
                    <a:p>
                      <a:endParaRPr lang="en-US" dirty="0"/>
                    </a:p>
                  </a:txBody>
                  <a:tcPr anchor="ctr">
                    <a:lnL w="12700" cap="flat" cmpd="sng" algn="ctr">
                      <a:solidFill>
                        <a:schemeClr val="tx1"/>
                      </a:solidFill>
                      <a:prstDash val="solid"/>
                      <a:round/>
                      <a:headEnd type="none" w="med" len="med"/>
                      <a:tailEnd type="none" w="med" len="med"/>
                    </a:lnL>
                    <a:lnT w="25400" cmpd="sng">
                      <a:noFill/>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tx1"/>
                        </a:solidFill>
                      </a:endParaRPr>
                    </a:p>
                  </a:txBody>
                  <a:tcPr anchor="ctr">
                    <a:lnR w="12700" cap="flat" cmpd="sng" algn="ctr">
                      <a:solidFill>
                        <a:schemeClr val="tx1"/>
                      </a:solidFill>
                      <a:prstDash val="solid"/>
                      <a:round/>
                      <a:headEnd type="none" w="med" len="med"/>
                      <a:tailEnd type="none" w="med" len="med"/>
                    </a:lnR>
                    <a:lnT w="25400" cmpd="sng">
                      <a:noFill/>
                    </a:lnT>
                  </a:tcPr>
                </a:tc>
                <a:extLst>
                  <a:ext uri="{0D108BD9-81ED-4DB2-BD59-A6C34878D82A}">
                    <a16:rowId xmlns:a16="http://schemas.microsoft.com/office/drawing/2014/main" val="4197508842"/>
                  </a:ext>
                </a:extLst>
              </a:tr>
              <a:tr h="1561580">
                <a:tc>
                  <a:txBody>
                    <a:bodyPr/>
                    <a:lstStyle/>
                    <a:p>
                      <a:r>
                        <a:rPr lang="en-US" sz="3600" dirty="0"/>
                        <a:t>If I have a Health Care Agent appointed, I give up control and flexibility </a:t>
                      </a:r>
                    </a:p>
                  </a:txBody>
                  <a:tcPr anchor="ctr">
                    <a:lnL w="12700" cap="flat" cmpd="sng" algn="ctr">
                      <a:solidFill>
                        <a:schemeClr val="tx1"/>
                      </a:solidFill>
                      <a:prstDash val="solid"/>
                      <a:round/>
                      <a:headEnd type="none" w="med" len="med"/>
                      <a:tailEnd type="none" w="med" len="med"/>
                    </a:ln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FALSE</a:t>
                      </a:r>
                      <a:endParaRPr lang="en-US" sz="1800"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24360957"/>
                  </a:ext>
                </a:extLst>
              </a:tr>
              <a:tr h="1134648">
                <a:tc>
                  <a:txBody>
                    <a:bodyPr/>
                    <a:lstStyle/>
                    <a:p>
                      <a:r>
                        <a:rPr lang="en-US" sz="3600" dirty="0"/>
                        <a:t>I need a lawyer to complete an Advance Directive </a:t>
                      </a:r>
                    </a:p>
                  </a:txBody>
                  <a:tcPr anchor="ctr">
                    <a:lnL w="12700" cap="flat" cmpd="sng" algn="ctr">
                      <a:solidFill>
                        <a:schemeClr val="tx1"/>
                      </a:solidFill>
                      <a:prstDash val="solid"/>
                      <a:round/>
                      <a:headEnd type="none" w="med" len="med"/>
                      <a:tailEnd type="none" w="med" len="med"/>
                    </a:ln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FALSE</a:t>
                      </a:r>
                      <a:endParaRPr lang="en-US" sz="1800"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22226788"/>
                  </a:ext>
                </a:extLst>
              </a:tr>
              <a:tr h="1561580">
                <a:tc>
                  <a:txBody>
                    <a:bodyPr/>
                    <a:lstStyle/>
                    <a:p>
                      <a:r>
                        <a:rPr lang="en-US" sz="3600" dirty="0"/>
                        <a:t>If I don’t have an Advance Directive, I can count on my family to make my health care decisions, if I can’t </a:t>
                      </a:r>
                    </a:p>
                  </a:txBody>
                  <a:tcPr anchor="ctr">
                    <a:lnL w="12700" cap="flat" cmpd="sng" algn="ctr">
                      <a:solidFill>
                        <a:schemeClr val="tx1"/>
                      </a:solidFill>
                      <a:prstDash val="solid"/>
                      <a:round/>
                      <a:headEnd type="none" w="med" len="med"/>
                      <a:tailEnd type="none" w="med" len="med"/>
                    </a:ln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MAYBE</a:t>
                      </a:r>
                      <a:endParaRPr lang="en-US" sz="1800"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36249616"/>
                  </a:ext>
                </a:extLst>
              </a:tr>
              <a:tr h="1061120">
                <a:tc>
                  <a:txBody>
                    <a:bodyPr/>
                    <a:lstStyle/>
                    <a:p>
                      <a:r>
                        <a:rPr lang="en-US" sz="3600" dirty="0"/>
                        <a:t>Completing an Advance Directive will cause me to die </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FALSE</a:t>
                      </a:r>
                      <a:endParaRPr lang="en-US" sz="1800" dirty="0">
                        <a:solidFill>
                          <a:schemeClr val="tx1"/>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707806"/>
                  </a:ext>
                </a:extLst>
              </a:tr>
            </a:tbl>
          </a:graphicData>
        </a:graphic>
      </p:graphicFrame>
    </p:spTree>
    <p:extLst>
      <p:ext uri="{BB962C8B-B14F-4D97-AF65-F5344CB8AC3E}">
        <p14:creationId xmlns:p14="http://schemas.microsoft.com/office/powerpoint/2010/main" val="1956359708"/>
      </p:ext>
    </p:extLst>
  </p:cSld>
  <p:clrMapOvr>
    <a:masterClrMapping/>
  </p:clrMapOvr>
</p:sld>
</file>

<file path=ppt/theme/theme1.xml><?xml version="1.0" encoding="utf-8"?>
<a:theme xmlns:a="http://schemas.openxmlformats.org/drawingml/2006/main" name="PSTTCommons">
  <a:themeElements>
    <a:clrScheme name="Custom 1">
      <a:dk1>
        <a:srgbClr val="000000"/>
      </a:dk1>
      <a:lt1>
        <a:srgbClr val="FFFFFF"/>
      </a:lt1>
      <a:dk2>
        <a:srgbClr val="7E7F7E"/>
      </a:dk2>
      <a:lt2>
        <a:srgbClr val="E4E5E4"/>
      </a:lt2>
      <a:accent1>
        <a:srgbClr val="FA9800"/>
      </a:accent1>
      <a:accent2>
        <a:srgbClr val="E96E0D"/>
      </a:accent2>
      <a:accent3>
        <a:srgbClr val="C0331F"/>
      </a:accent3>
      <a:accent4>
        <a:srgbClr val="FCBA00"/>
      </a:accent4>
      <a:accent5>
        <a:srgbClr val="B7D8ED"/>
      </a:accent5>
      <a:accent6>
        <a:srgbClr val="000000"/>
      </a:accent6>
      <a:hlink>
        <a:srgbClr val="E96E0D"/>
      </a:hlink>
      <a:folHlink>
        <a:srgbClr val="FA98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32970" rIns="65939" bIns="32970" rtlCol="0" anchor="b" anchorCtr="0">
        <a:noAutofit/>
      </a:bodyPr>
      <a:lstStyle>
        <a:defPPr marL="0" marR="0" indent="0" algn="l" defTabSz="439502" rtl="0" eaLnBrk="1" fontAlgn="auto" latinLnBrk="0" hangingPunct="1">
          <a:lnSpc>
            <a:spcPct val="85000"/>
          </a:lnSpc>
          <a:spcBef>
            <a:spcPct val="0"/>
          </a:spcBef>
          <a:spcAft>
            <a:spcPts val="0"/>
          </a:spcAft>
          <a:buClrTx/>
          <a:buSzTx/>
          <a:buFontTx/>
          <a:buNone/>
          <a:tabLst/>
          <a:defRPr kumimoji="0" sz="3525" b="0" i="0" u="none" strike="noStrike" kern="1200" cap="none" spc="0" normalizeH="0" baseline="0" noProof="0" dirty="0" smtClean="0">
            <a:ln>
              <a:noFill/>
            </a:ln>
            <a:solidFill>
              <a:srgbClr val="E5E5E5">
                <a:lumMod val="10000"/>
              </a:srgbClr>
            </a:solidFill>
            <a:effectLst/>
            <a:uLnTx/>
            <a:uFillTx/>
            <a:latin typeface="PS TT Commons" charset="0"/>
            <a:ea typeface="PS TT Commons" charset="0"/>
            <a:cs typeface="PS TT Commons" charset="0"/>
          </a:defRPr>
        </a:defPPr>
      </a:lstStyle>
    </a:txDef>
  </a:objectDefaults>
  <a:extraClrSchemeLst/>
  <a:extLst>
    <a:ext uri="{05A4C25C-085E-4340-85A3-A5531E510DB2}">
      <thm15:themeFamily xmlns:thm15="http://schemas.microsoft.com/office/thememl/2012/main" name="PSTTCommons" id="{415A3CED-455C-48C1-87D2-6E28B4E15F13}" vid="{B499725F-017E-4D18-8546-0C7168FF96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PSTTCommons</Template>
  <TotalTime>6154</TotalTime>
  <Words>550</Words>
  <Application>Microsoft Office PowerPoint</Application>
  <PresentationFormat>Custom</PresentationFormat>
  <Paragraphs>64</Paragraphs>
  <Slides>13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Calibri</vt:lpstr>
      <vt:lpstr>Gotham Book</vt:lpstr>
      <vt:lpstr>Lucida Grande</vt:lpstr>
      <vt:lpstr>Montserrat</vt:lpstr>
      <vt:lpstr>Myriad Pro</vt:lpstr>
      <vt:lpstr>Myriad Pro Light</vt:lpstr>
      <vt:lpstr>MyriadPro-Semibold</vt:lpstr>
      <vt:lpstr>PS TT Commons</vt:lpstr>
      <vt:lpstr>Wingdings</vt:lpstr>
      <vt:lpstr>PSTTCommons</vt:lpstr>
      <vt:lpstr>PowerPoint Presentation</vt:lpstr>
      <vt:lpstr>PowerPoint Presentation</vt:lpstr>
      <vt:lpstr>PowerPoint Presentation</vt:lpstr>
      <vt:lpstr>What Is Important To You…  -Who Do You Want Making Healthcare Decisions For You If You Cannot  -What Kind Of Medical Treatment Do You Want/Not Want  -Do You Want Aggressive Treatment or Do You Want Comfort Measures Only </vt:lpstr>
      <vt:lpstr>PowerPoint Presentation</vt:lpstr>
      <vt:lpstr>PowerPoint Presentation</vt:lpstr>
      <vt:lpstr>Healthcare Agent </vt:lpstr>
      <vt:lpstr>PowerPoint Presentation</vt:lpstr>
      <vt:lpstr>Myths….</vt:lpstr>
      <vt:lpstr>Final Thoughts… An advanced directive is simply trusting someone in your life to carry out your wishes. It is a gift to your family in that they will not have to make a decision on your healthcare; they are simply honoring your choices you have made in advance. </vt:lpstr>
      <vt:lpstr>PowerPoint Presentation</vt:lpstr>
      <vt:lpstr>“He who has health has hope; and he who has hope has everything.”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Grafelman</dc:creator>
  <cp:lastModifiedBy>Robyn Hall</cp:lastModifiedBy>
  <cp:revision>890</cp:revision>
  <cp:lastPrinted>2021-01-14T21:20:43Z</cp:lastPrinted>
  <dcterms:created xsi:type="dcterms:W3CDTF">2020-12-18T20:24:02Z</dcterms:created>
  <dcterms:modified xsi:type="dcterms:W3CDTF">2023-08-03T13:49:10Z</dcterms:modified>
</cp:coreProperties>
</file>